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1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7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2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5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B4B5D-CA94-4751-A41F-71687DCB7F66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A663-058A-404A-9035-E4B1DE815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Había</a:t>
            </a:r>
            <a:r>
              <a:rPr lang="en-US" dirty="0" smtClean="0"/>
              <a:t> o era?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José______un</a:t>
            </a:r>
            <a:r>
              <a:rPr lang="en-US" dirty="0" smtClean="0"/>
              <a:t> </a:t>
            </a:r>
            <a:r>
              <a:rPr lang="en-US" dirty="0" err="1" smtClean="0"/>
              <a:t>muchacho</a:t>
            </a:r>
            <a:r>
              <a:rPr lang="en-US" dirty="0" smtClean="0"/>
              <a:t> </a:t>
            </a:r>
            <a:r>
              <a:rPr lang="en-US" dirty="0" err="1" smtClean="0"/>
              <a:t>chistoso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___________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gente</a:t>
            </a:r>
            <a:r>
              <a:rPr lang="en-US" dirty="0" smtClean="0"/>
              <a:t> en mi casa.</a:t>
            </a:r>
          </a:p>
          <a:p>
            <a:r>
              <a:rPr lang="en-US" dirty="0" smtClean="0"/>
              <a:t>3. La playa__________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bonita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 ___________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tormenta</a:t>
            </a:r>
            <a:r>
              <a:rPr lang="en-US" dirty="0" smtClean="0"/>
              <a:t> de </a:t>
            </a:r>
            <a:r>
              <a:rPr lang="en-US" dirty="0" err="1" smtClean="0"/>
              <a:t>lluvia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___________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gatos</a:t>
            </a:r>
            <a:r>
              <a:rPr lang="en-US" dirty="0" smtClean="0"/>
              <a:t> en mi casa.</a:t>
            </a:r>
          </a:p>
          <a:p>
            <a:r>
              <a:rPr lang="en-US" dirty="0" smtClean="0"/>
              <a:t>6.  </a:t>
            </a:r>
            <a:r>
              <a:rPr lang="en-US" dirty="0" err="1" smtClean="0"/>
              <a:t>Siempre</a:t>
            </a:r>
            <a:r>
              <a:rPr lang="en-US" dirty="0" smtClean="0"/>
              <a:t>__________</a:t>
            </a:r>
            <a:r>
              <a:rPr lang="en-US" dirty="0" err="1" smtClean="0"/>
              <a:t>muchas</a:t>
            </a:r>
            <a:r>
              <a:rPr lang="en-US" dirty="0" smtClean="0"/>
              <a:t> fiestas.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9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Había</a:t>
            </a:r>
            <a:r>
              <a:rPr lang="en-US" dirty="0" smtClean="0"/>
              <a:t> o era?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José </a:t>
            </a:r>
            <a:r>
              <a:rPr lang="en-US" b="1" u="sng" dirty="0" smtClean="0"/>
              <a:t>era</a:t>
            </a:r>
            <a:r>
              <a:rPr lang="en-US" dirty="0" smtClean="0"/>
              <a:t> un </a:t>
            </a:r>
            <a:r>
              <a:rPr lang="en-US" dirty="0" err="1" smtClean="0"/>
              <a:t>muchacho</a:t>
            </a:r>
            <a:r>
              <a:rPr lang="en-US" dirty="0" smtClean="0"/>
              <a:t> </a:t>
            </a:r>
            <a:r>
              <a:rPr lang="en-US" dirty="0" err="1" smtClean="0"/>
              <a:t>chistoso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b="1" u="sng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gente</a:t>
            </a:r>
            <a:r>
              <a:rPr lang="en-US" dirty="0" smtClean="0"/>
              <a:t> en mi casa.</a:t>
            </a:r>
          </a:p>
          <a:p>
            <a:r>
              <a:rPr lang="en-US" dirty="0" smtClean="0"/>
              <a:t>3. La playa </a:t>
            </a:r>
            <a:r>
              <a:rPr lang="en-US" b="1" dirty="0" smtClean="0"/>
              <a:t>era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bonita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  </a:t>
            </a:r>
            <a:r>
              <a:rPr lang="en-US" b="1" u="sng" dirty="0" err="1" smtClean="0"/>
              <a:t>Había</a:t>
            </a:r>
            <a:r>
              <a:rPr lang="en-US" b="1" u="sng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tormenta</a:t>
            </a:r>
            <a:r>
              <a:rPr lang="en-US" dirty="0" smtClean="0"/>
              <a:t> de </a:t>
            </a:r>
            <a:r>
              <a:rPr lang="en-US" dirty="0" err="1" smtClean="0"/>
              <a:t>lluvia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</a:t>
            </a:r>
            <a:r>
              <a:rPr lang="en-US" b="1" u="sng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gatos</a:t>
            </a:r>
            <a:r>
              <a:rPr lang="en-US" dirty="0" smtClean="0"/>
              <a:t> en mi casa.</a:t>
            </a:r>
          </a:p>
          <a:p>
            <a:r>
              <a:rPr lang="en-US" dirty="0" smtClean="0"/>
              <a:t>6. 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b="1" u="sng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fiestas.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9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¿Había o era?</vt:lpstr>
      <vt:lpstr>¿Había o era?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¿Había o era?</dc:title>
  <dc:creator>Windows User</dc:creator>
  <cp:lastModifiedBy>Windows User</cp:lastModifiedBy>
  <cp:revision>1</cp:revision>
  <dcterms:created xsi:type="dcterms:W3CDTF">2012-04-25T17:36:08Z</dcterms:created>
  <dcterms:modified xsi:type="dcterms:W3CDTF">2012-04-25T17:41:54Z</dcterms:modified>
</cp:coreProperties>
</file>