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0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5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2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FAE3-3A20-422E-ACFA-B7E1BC3A400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D720-EBD1-4BE8-BD1E-100C5590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COMMANDS (USTED)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/>
              <a:t>SIDES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Saber    </a:t>
            </a:r>
            <a:r>
              <a:rPr lang="en-US" dirty="0" err="1" smtClean="0"/>
              <a:t>Sepa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Ir</a:t>
            </a:r>
            <a:r>
              <a:rPr lang="en-US" dirty="0"/>
              <a:t>            </a:t>
            </a:r>
            <a:r>
              <a:rPr lang="en-US" dirty="0" err="1" smtClean="0"/>
              <a:t>Vaya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         </a:t>
            </a:r>
            <a:r>
              <a:rPr lang="en-US" dirty="0" err="1" smtClean="0"/>
              <a:t>Dé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Estar</a:t>
            </a:r>
            <a:r>
              <a:rPr lang="en-US" dirty="0"/>
              <a:t>     </a:t>
            </a:r>
            <a:r>
              <a:rPr lang="en-US" dirty="0" err="1"/>
              <a:t>Esté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Ser</a:t>
            </a:r>
            <a:r>
              <a:rPr lang="en-US" dirty="0" smtClean="0"/>
              <a:t> 	     Sea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Seguir</a:t>
            </a:r>
            <a:r>
              <a:rPr lang="en-US" dirty="0" smtClean="0"/>
              <a:t>    	</a:t>
            </a:r>
            <a:r>
              <a:rPr lang="en-US" dirty="0" err="1" smtClean="0"/>
              <a:t>Siga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      	</a:t>
            </a:r>
            <a:r>
              <a:rPr lang="en-US" dirty="0" err="1" smtClean="0"/>
              <a:t>Tenga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Hacer</a:t>
            </a:r>
            <a:r>
              <a:rPr lang="en-US" dirty="0" smtClean="0"/>
              <a:t>       	</a:t>
            </a:r>
            <a:r>
              <a:rPr lang="en-US" dirty="0" err="1" smtClean="0"/>
              <a:t>Haga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Venir</a:t>
            </a:r>
            <a:r>
              <a:rPr lang="en-US" dirty="0" smtClean="0"/>
              <a:t>        	</a:t>
            </a:r>
            <a:r>
              <a:rPr lang="en-US" dirty="0" err="1" smtClean="0"/>
              <a:t>Venga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Buscar</a:t>
            </a:r>
            <a:r>
              <a:rPr lang="en-US" dirty="0" smtClean="0"/>
              <a:t>      	</a:t>
            </a:r>
            <a:r>
              <a:rPr lang="en-US" dirty="0" err="1" smtClean="0"/>
              <a:t>Busque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Pagar</a:t>
            </a:r>
            <a:r>
              <a:rPr lang="en-US" dirty="0" smtClean="0"/>
              <a:t>         	</a:t>
            </a:r>
            <a:r>
              <a:rPr lang="en-US" dirty="0" err="1" smtClean="0"/>
              <a:t>Pague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Almorzar</a:t>
            </a:r>
            <a:r>
              <a:rPr lang="en-US" dirty="0" smtClean="0"/>
              <a:t>   	</a:t>
            </a:r>
            <a:r>
              <a:rPr lang="en-US" dirty="0" err="1" smtClean="0"/>
              <a:t>Almuerce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Dormir</a:t>
            </a:r>
            <a:r>
              <a:rPr lang="en-US" dirty="0" smtClean="0"/>
              <a:t>      	</a:t>
            </a:r>
            <a:r>
              <a:rPr lang="en-US" dirty="0" err="1" smtClean="0"/>
              <a:t>Duerma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Llegar</a:t>
            </a:r>
            <a:r>
              <a:rPr lang="en-US" smtClean="0"/>
              <a:t>        	Llegue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IRREGULAR COMMANDS (USTED)</vt:lpstr>
      <vt:lpstr>OTROS VERBOS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COMMANDS (USTED)</dc:title>
  <dc:creator>Windows User</dc:creator>
  <cp:lastModifiedBy>Windows User</cp:lastModifiedBy>
  <cp:revision>4</cp:revision>
  <dcterms:created xsi:type="dcterms:W3CDTF">2013-01-09T15:07:10Z</dcterms:created>
  <dcterms:modified xsi:type="dcterms:W3CDTF">2015-02-11T21:04:44Z</dcterms:modified>
</cp:coreProperties>
</file>