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7" r:id="rId4"/>
    <p:sldId id="258" r:id="rId5"/>
    <p:sldId id="261" r:id="rId6"/>
    <p:sldId id="259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6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3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0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3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8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8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5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8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0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01ED-F3D7-4250-85FD-0B82A5CB80E7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688A5-8241-493F-BA56-1AADE22E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1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Impersonal </a:t>
            </a:r>
            <a:r>
              <a:rPr lang="en-US" i="1" dirty="0" smtClean="0"/>
              <a:t>se</a:t>
            </a:r>
            <a:r>
              <a:rPr lang="en-US" dirty="0" smtClean="0"/>
              <a:t> and passive </a:t>
            </a:r>
            <a:r>
              <a:rPr lang="en-US" i="1" dirty="0" smtClean="0"/>
              <a:t>se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It is used to say that something is done without saying who does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 </a:t>
            </a:r>
            <a:r>
              <a:rPr lang="en-US" b="1" i="1" dirty="0" err="1" smtClean="0">
                <a:solidFill>
                  <a:srgbClr val="FF0000"/>
                </a:solidFill>
              </a:rPr>
              <a:t>vende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pan en la </a:t>
            </a:r>
            <a:r>
              <a:rPr lang="en-US" dirty="0" err="1" smtClean="0"/>
              <a:t>panadería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Bread </a:t>
            </a:r>
            <a:r>
              <a:rPr lang="en-US" i="1" dirty="0" smtClean="0"/>
              <a:t>is</a:t>
            </a:r>
            <a:r>
              <a:rPr lang="en-US" dirty="0" smtClean="0"/>
              <a:t> sold at the bread store.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 </a:t>
            </a:r>
            <a:r>
              <a:rPr lang="en-US" b="1" i="1" dirty="0" err="1" smtClean="0">
                <a:solidFill>
                  <a:srgbClr val="FF0000"/>
                </a:solidFill>
              </a:rPr>
              <a:t>venden</a:t>
            </a:r>
            <a:r>
              <a:rPr lang="en-US" dirty="0" smtClean="0"/>
              <a:t> </a:t>
            </a:r>
            <a:r>
              <a:rPr lang="en-US" dirty="0" err="1" smtClean="0"/>
              <a:t>zapatos</a:t>
            </a:r>
            <a:r>
              <a:rPr lang="en-US" dirty="0" smtClean="0"/>
              <a:t> en la </a:t>
            </a:r>
            <a:r>
              <a:rPr lang="en-US" dirty="0" err="1" smtClean="0"/>
              <a:t>zapatería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Shoes </a:t>
            </a:r>
            <a:r>
              <a:rPr lang="en-US" i="1" dirty="0" smtClean="0"/>
              <a:t>are</a:t>
            </a:r>
            <a:r>
              <a:rPr lang="en-US" dirty="0" smtClean="0"/>
              <a:t> sold at the shoe store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If the item that is sold is singular use </a:t>
            </a:r>
            <a:r>
              <a:rPr lang="en-US" b="1" i="1" dirty="0" err="1" smtClean="0"/>
              <a:t>vende</a:t>
            </a:r>
            <a:endParaRPr lang="en-US" b="1" i="1" dirty="0" smtClean="0"/>
          </a:p>
          <a:p>
            <a:pPr marL="0" indent="0">
              <a:buNone/>
            </a:pPr>
            <a:r>
              <a:rPr lang="en-US" i="1" dirty="0" smtClean="0"/>
              <a:t>If it is plural, use </a:t>
            </a:r>
            <a:r>
              <a:rPr lang="en-US" b="1" i="1" dirty="0" err="1" smtClean="0"/>
              <a:t>venden</a:t>
            </a:r>
            <a:endParaRPr lang="en-US" b="1" i="1" dirty="0"/>
          </a:p>
        </p:txBody>
      </p:sp>
      <p:pic>
        <p:nvPicPr>
          <p:cNvPr id="1028" name="Picture 4" descr="https://encrypted-tbn2.gstatic.com/images?q=tbn:ANd9GcTCSQx0zF2DS0MS6Cvn2IzZ-Q3zVKe48cr2BrJfm35hP_njvUUhK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2133600"/>
            <a:ext cx="317182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hQSERUUEhQWFRQWFxcXFRcUGBcUGBcUFhQVFBcXFRcYHCcgFxkjGRQUHy8gJCcpLCwsFR4xNTAqNSYsLCkBCQoKDgwOGg8PGiwkHSQtLCwsLCwsLCwsLCwsLCwpLCwsLCwsLCwsLCwsLCwsLCwsLCwsLCwsLCwsLCwsKSwsLP/AABEIAMIBAwMBIgACEQEDEQH/xAAcAAACAgMBAQAAAAAAAAAAAAAEBQMGAAECBwj/xABGEAACAQIEAwUGAwUGBAUFAAABAhEAAwQSITEFQVEGEyJhcTKBkaGxwRRC0QcjUuHwFTNicoKykqKz8RY0Q3PSJCVkk7T/xAAZAQADAQEBAAAAAAAAAAAAAAABAgMABAX/xAApEQACAgICAgIBAwUBAAAAAAAAAQIRAyESMUFREyJhBDLwkaGxwdFC/9oADAMBAAIRAxEAPwCEV1Q6Y1Dz+tSreU8x8a5DpJK3WhXUUDGVusrYrBMrdarYrGMrdZWUDG6wGsrKxjJrJrK1WCbmtZqytUDGy1azVo1yawTotUbIOlbpb22R8lrBWFL4m+DcdV3W0FLR6kAn0HnTRjbFlKg1sOKhfC+dLey/FjesgMfHb8D+enhb3j5g112jxlyxisKitFu8qswgGczuh1Oo9kbUeLugWqsMOGNRtbIozPQnFuJLh7QuuGKlsgygHWCeZHIGgrYXSIWXyqB8Kh/L9vpUVrtdhW3cqf8AGjD5gEUfYv27gm2wYdVM/HpRaa7AqYtfhqnYkfOobnDG5EH5U5awKiawa1moRvhHH5fhrUDLG9PzbNRsOorWahGHjYkVIuMYc59aYPhUP5R7tPpQ78PXkSKNoFEQ4geg+NZWHhx6israCM7QJ5n+vKpMjdfiB+lcYVpE1M6yCNpBFTcnY1A1vEMWy6TE6SNN+tEi845n4n9K5t2IYGfy5TymOdTnas5+gKJB/a7gxJnzANTrxp/I+4/aleEw7C4C07Eknr60wUTuI+dFyMkTjj/VR/xR9anTjandT7iDSnFW50gCFZpjmAQB6zFd2bClV05DetaqzDkcXt85HqD9qlXiFs/nHv0+tVzE2QPZmYJ000A9K7sYUlQcx1E9R861qrMWZbqnZgfQipAKrX4Zv4vkKiuOU/Nr0Ej76ULQS0xWoquYPiN0kAFoPMmdhPMU0GMbr8hWsyVh5Faigxjj0FdDHeXzoWg0wkiuSKiGNXoa3+JXrRs1BFrE27CPiL393aGaP4m/Kg8yYFVzgfDeKXLv9pWe4N28SwFxlDBc3hAViMqkARrsBTu41t1y3FS4syA4BE7TBrYudPlTxlSEcbZUMbhcVgcYL2LsLYTEFpFsg24zAkpDNAVmBidAYpv+0FYxPDD1tp//AEXP1p1xZUxWFOGvzAcPbcQWRohgJ5MDqPTpS/ifZoYlMMPxfdthbYRGdCxaHZ1YlTpEgbHaqck9iOLRJS7tyv8A9rU//kj/AKN39K7u9nscvsY3DXfJhlP/ADWx9ag4nw/GYjh5sG2HvDEhwLMH92LLqSdY9pvnSxVO7DJ2htb4krove2LFzwr7dpJiB+YCar/anhCYQWsbhAUts5t3bUyFcDPAPNGUNE6grvtEn4rE2lAvYHEqAAJClhoI/hH1rjjWKuYuxbw9uxdtW+87y5cvrkk5SgyjnCluepblFMrT30B/gN4txRrd23h7GTvbiq7XLglbasuceHmcpB57gRXNzs5i2BbD4xL7jXuigtlvJARB9AQelA9qYw+Ot4iP3N20gB3y5baWmHqCimOjCm2AJcqbXikjKV1+BFB6qjLYt4PxnvgysMtxDDr8pE67iIO1MC1AcWZW4xiWtEFY8ZXbvMtsPt1uBz8aMJpJpJ6Hi7RplHSkONxrLcYCIB0p4TVb4n/ev6/YUIhZ3/aR6fOsoGsp6FLjg7Yg+v2FFC0K5wNvw+/7CixbqLexkgfuK0cPReSs7ulsahJj8YLTAEEyJ0945+lQrxZP8Q90/et9oE/eL/l+7UrKVVJNCWx5h8QH9kzG+hokWTQPZ1NX9F+rU7B30rnnLjKisY2rAe61mBMEcjod6juYhUgEgeX8htR4B5+f2pDxVf3hPmv0FaEuTo0lSsJv47ku/wAP+1RW7I3Op+VQ4nKLpyzGm8TtrUtsMdpPuBqhOx/wnjotZUOHsXNWOa4hZvZOk5tq4xd4O7OFVAfypIUegJP1pMoIuAHcTy8vKi856/WhQ0aCYrdDd8f6P8qzv2/qKFMe0ExRvDOEPfJCFBETndE36ZjJ91KTij0rX47yrUzWg/iGCay+RspO8o6uPipIny3oNroH8qia+p6/H+dblepobCSjEeZrtb5PP5VEhXz99NsJx827eQW8Ow6vZR297Hf31k2Bi/8AEHyrBijXJArRFbkw8UE2+KuuzuPRiPvUF3E5jLEk9TJPxrvCWUZouOUXmwXvD6ZZH1rOI2LSsO5uNcWNSyd3B8hmaflTc2LxRoYhSht3FW7aOpR9p6qRBVvMGlrdncGJKLfSdwt4Bf8AZMe+pjWqZZGhXBMjwuBt2hltqFHPck+pOpqUmpcNgrlz+7R3jfIrNHrlFQXFIJBkEaEEQQehB2ocrNxMNVviQ/et6/YU/a6OopXjMIGYtmifLy9aaMkBoVVupfwp6/WsqliUXbBez7zRQofDiB7zU4qD7LUdiuq0K3ShK/x/+8H+UfVqWMtM+O/3o/yj6tSwmrx6JMZcFtTmhiNtv9VM9V1LEjzApVwm/EiJJgD500XCEk5ySukBT8d9j7q5cn7nZaH7SI4rMwVdSZ5x9ag4xgGRFLiGLwRpuJ6aU0u4PJB8EHUBWViDABMBiVnodJNCdpcQuVEX8rDbrAk79Sf5bUIP7JI0+thHZfsq+Lusy+yrAEkwNVn1OnKvSMD2HsWkBaGbQyQAAfTn75qh9lO2v4O3dRbed3uBgSYA8CrruTtXeO7VYq9uzBRrltyoAHUjX4mo5ozlKvAseiLj9lTjnECAXAygLpC/wxNRfgV8/ifvUGCY3L6yTLZpOrHkSfPTzFMcTlU+Fiw6lQnyzGmbapWWgkwd8IuUACD/ABSST6g6fKoW4b/i+IFHWuOMilUZwrHULsSdKExt11UHLEkATqdfTatykHjH0cHhi5faOfloMv8AukUJdwmXcj4n9KIxmCu54XMRAM7CZ1+VEtgBmBGggg6STPr9ab5H7BwT8CdELGACTE/l2251HdtwYIM+k/Sm13BrYCswbUeEk5ARzyyRI95pW3GvFFtTJ8yST7t6opN9COCXZhwjATlYe5hUZB6/E/rTXDcB4liPYsXADzZe7HxeKJf9m+PUZrhyD/PJ+Ao8qVti0m6Qhk8j9DWu8b+p+xpjb7HhT4pPwUfLWrR2b7OWcwDWkI5yM31mklmilYyxspAxDf0T086iuX35H6Gvdx2QwD6dxanovhP/ACkGvEv2jWvw2Pu27HgtqRlX2om2jbtJ3J510Rimk1WyHOxfcxVwcgfiKgw/E3dsoUT/ADiltri1wtlbLBgez105GnnAMArXnBYCLbOCeZDCAPWi0orZk2+guw98CBcZAdwrED3xFc/hNZJJPnr9acDDDSXX80xJiNuWoPIj3xURSo8rK8SH8UcmQhCOrIrMPRiNPdQly0IPofpTC5ZjofTWh7+GOUmNNdfdQVGYL3Q6CsraW9KynoSyfFcSNt2XJIB3mNwDUq8S6r02YbnWPWgeJgC++Y6Btswn2RynSorAPUCRrqNB96EjoSsdrj+qMANzpHxmubnGbaxIYTt4eVRG0rqqrcyyBIIGX5co5ClnErGW4gJmQDPqSBPTbapRdumUeNI74reV3DLMREEQefL30G9ogDzoxLb2oyhTd3BYA5V2mCNySfhQl4XC5z6vvrpIM/cf1pVlIm8YXwzF20V8zw+mVcuYGJ3OYZfgaaPxkEBM1mBrOVQ3veJI15mq3etSueBvlJP8Qj4/zriCcz7aQANtRE0HBS2LtaLCeIjNGZIjfNp6Utxb5n0MjMNjI5c677McPDlyyhhAiROsmu79gLeZQAAHUAD/AE0IpRnSEm20bwYi6JGk/PIYpqb2hykydDrEg8j1FK7xyudee3+kVNhbVy64W2oLEc4ERAn6UslbsWLpHdoObiEae100EqDE+VHXMKimXuKNW3MmCIGnzp1hP2X37rot3EC2Srk5JuHQ29B7Me2OZ2phhv2Z4VMT3dxrl0LbRzmOTV3ugzl1iEHOg465eAxyLop13ilhUCSzhemkx1ojC8RxN/TD4d38wpb4kCBXr3Duy+Csf3di0pHMqGb/AImk1xie19i3e7iHLDLOVJVQ2xJ2+G1Vjhg+3/sR52ujzex2B4ne9vLZB/icD5JJqp8SwNyzeuWzcJa27ISGaCVJExPlX0Hd4snIzXh3aS5OMxJ63rh/5zSSljWoFMfOW5B/YXhVvFXv/qV7wLb8IYmB+9I616q17BYJVnubAOi6KhY9FAEsfSvNewVzLdHnab/rVn7WsVcy4Zk2VnJ0mCMke7U1BZGstf5HniclZel/afgXbJZdrzdEUifQvln3TVc7R9vy6E200Dm2QSdGCu3IQT4YiedefdkcOveNdYnvACyAaDWS8eYGYU+4iVbu7SoQXuKx1G5DLJGhkzO+tN+ozPJNQ8Gx4OC5McrhjcQNnykhToB6kaz6VS+PX71m7ke+xHtHKWVYJMAgQNhVm4rjrxTurYK3Li5Q2xRlIzknl4CCPWuOC8BP7xLtzvWVlbM6BiVdBBBcmNVYc9jXDjWTFJylK16OtpT0lRD2Vxvd4hXXnmO3VGFV39oV/Pi7jHckf9NBVmx2GFrEW8pJkMTJnWI+lVHtiZvn3f7Frvwbkn+DkzeSsWR+9Hqv1p/w0xd90f8AMKRWDF5fVf8AdVh4aJvH+vzLXbM5ollsDTYGeon4VIcOf60o+5iMNbCgOQdZzBuUdF051KmNsN/6i/MfUV5zm/R2KK9iO4kUNcEg+lPMTetBtGQ6DmKgfjSpsRz2IFUjJvwJJUJE2FZUYuDqPjWVciOeOdnrRxN0m9aBLeyRqNOevlQGG4PYKtL255CGnfkBTzi/C1/FXiTBLkESPIc6htcGQGQ0HTYqNjMjzrmlJrXJndGK9Cy1wO1BJKGBMeJSdaCHCV79bcaGCSM3sxJOvlVpfhYYiWBAMxCa+pDTQmK4M/f27qBcgENEDTWTuZ0PypY5Hu2O4J1oVLg1zqygqACDJLEgz5+fyoS/gMzu2aJIAOvsgfEbCmmLMZo/iP1rjCursBlMHXQjkPSqp65E5XfEUPwuIAM9YJj+elbHDS0L3ixMDNyGhP2p4LyK2qMI8/vGlK71wd4So8JjzjRZj+udaM5MnKKQ07NcOKO6l1YZRGTYeIzQ2Pw0X/W4v1WpezpuMzhc50UDIpY6loB300rRzHEKrghheUEMIM51GoOxrK/k2TlVHB4VmuFpjxZY9EU/es4c5tuxUwcjgHz0g/KjL94peuJHssG+Nsf/ABofDWmZoUSSG5hQAY1JOkCi33YqjaIsZxDF3Mk33lsy/wB5kEEKSNCBGgqyfs4BVrx18QtmSQZ/vBO3l8qCXsniDctIpthvEwPeKQIyLJKzB8QplwXgOKw957a3cPOS3mZi1wATcCiRGuh9xWpTknHTKQpaLi94kmqBxzjht49lI0K2viY+FWr+ysWxgY6zvDC1aUlfPU+vwoLH9gLJuE3cdmvwIEW1chdRCyTAAJ06U36ZcZOUtqied8oqMdOxpw0lgfWvMuP/APmr/wD7r/7jVuxJ4XZY27+NxJcHKyy5AYCSPDbj51QuOY2yl+53TE2sxNsmZKH2SZE7daEMbvl7KKa6LN2RvqjqXZVHdOJYhRPfDmaP7W45Lnd93cRwM+cAhgQQunyNLv2f4e1ibmS6gdVtlhJO7Orax5NFW3EdquEYe93PcKzhghKWQ4DTB1Opy84B8pih8KyTaYzzOFUeX38MVuL3TALzBnwzuAelWYr3psMtu4bltlJKA+JQZjQH3V6VZx2EusrYdrLhdCbeUxMETHoaV8d/aSuHvCxbsPeukkBUMEsfZAEEknUkcgPUA/HFz4N9efZn+onV13/YruIuYrNmTCXFBAHjDGSNjJUaxp8K3Z4DxB/ELWUkRJKiVmYMttJPxNXT/wAXYbETatvN0alYOhUwwzbGD0MVnEeOvagIkgIWYnYahVHlqc3op23oShjhLiifyZJK6Kfc/Z5jrrBmayhG2u0/5UM++qB254Tcw182rrB3ABLLMHMqkbgcq9h7P9trr4a7icVayWxcPcC0Gd2s5goYrz11nSRJiBr5P+0njCYrFG9anKypGYQQQiggj1FdsVjVcXshc3drRSbf94Pd9ae4E/vGPkftSOz/AHo9V+tPcIPG/krfQVSQqHluWg9aY4K1Q1rBsiKWK6x7JJ5TrIpjgk1rimzoiCYy8gcqWAIUEgnlPnVexmJl40OrACPMRr6a11x8E4q4JiIGuumURR/CMKlxILLmXQmN521noIjypl9UmM/IttJAGgrVEFa1VbI0ej8XA/E3v/cb61HbpZxTiU4i8c6ibj6E/wCI13YxgAM3F+NceSLtndjekM7tsMpU7ERS21cNolWErt/2863b4go3uJ8aG4lxFQubMrf4RuR1FT4vorGRXsbe8Z6Nty2In31z2bvjPmuGF1AnnrP2FaxuMS4p3B3IO8gbjrSu3ioO3QLroB611pXGiUtTuy+NdsNJzIdPLrH3pcrWtlZd+THou4FB8LsAjxkbbzHMbHSl/FBbDZbY1kknxAaRuZg/HlQhFXROdos2B4j3Fu81ll7zuwE3InNoTodp9KW8NvNex9tmMs9+yWPUl0J5Dz5UvsXwiWwq5hdIVwSWywMw0POeUDU+VSdnrmXFW22i9bMRERcXlypoxSnZGXQ57SWu74hfXbxLyn/0xUWEvqrEz4YIHn4lnXpUPGcU1zHX3WDmZYB5xbgjelP4zIAzjQEjc7Fh89KMsXNySEjk4KLY74xxJCqgFlBzzC5iQDaMEZh0+Vc9leM9wbzkm4srsqyAQxGmaNzSlLgvxkQkJmOmvhJUeLTrEeZFMOyHAwpxGR2HdXADIUlicwA9mesRzJrmniUIOD/mzrjkU2pJli7K8bXv7r3XyeEAZgF8JYxsTGxpdxHBoMdZxFm737Frr3zmVdAkW1ReQ9rrXOKsiwC2rFyMylQNA5Gmg8/61pRgeO4bCOe9LkMGKZpYrMzEOZ5Aaaa7nWlxptNpfigS4t9gXF1sYnE3HAvKSxZlBQgEjXUnmZO3OlGOw4JhVdgFEQROUKNTANPsEcNcLuHuXAx/gXwxmMe3P5qW4vBO93LZzakAAHKAOrawoA3JMAV1xdaIteS0/s8dbRBvZ7SNYIVmnMQGQBhlUR1mKsOFwnCrJuMlyHdWTOxuuyq6lWyFgYJnevPezvFFt2r7tmc27NzTcFpUjX+HXU+VA8F4rdvhiHtqVK6MHBgydMqMOXOkeJycnZm1SRfewGXC273fXFhnSCmfkrcwJFPsPxDAW7huoUW40y+S4WMnaSsxtoKpmEx6jDtbYqt4iRIc2yRIkECQIIO1Lm70Zou2NR4Z70ZT1J7vxfLap/FzbbspJ8aQ57E8OGHxTXbl1WUJckILhPiZdfEgH/ertiO02BYEOC4MyDbJBOkEg77VQeztq8XYPesH91c9kXN/CV/INAR86IucDm6rfiFCxDr42HPxKCog7c600nL7P+f0FStaLpiO1OGcaG8ImMng3addemleX/tAxiXcRmtBwsKBnJZtF5kk/WnnELTIIsuh/wDcInltlHrz5+VU3jocR3hUtO67RGnypsEEpWgZFURJaP7we761auAYI3bt1RytXW6aKgNVNP7we761YuGYko7kc0df+JQK9BnJ4LFhQcieKRlB89vpTiwPDSXhxm2kbhR9NqY2LpHL3fpXmTdujuUaVoqvag//AFLH/Cv+0D7V1wRv3bbTmH0/nWu1OHPe95urAA+RAAg1DwK34GaT7RHloB+proS+iJN7Cp+30rdDDHJ1+RrKaiY3xt0m7c8W7t/uNS4UnUl4gSPMyAPrQV5WzsdNWJ3PU+VdrMbD/iP6U8opmjOS8h6Ft81d31LAAnl0HWgBeboPif0qRb7/AOH/AJv1pOC9D/LL2SHBLGyn3CgMXw1YMRsdYFR4vjboxXKmnPUcgetDtxtzyX5/rTqFeBXlb8hvdlgIMQKibDH+M0N/aT5cxygbTBjYefn8qFu8UY+yyMd/DO1aMUu0aU5PaYZffI1kEzmurp6An7V3w/EAXZEgZ1I5/mHTSuLmIVO67xBcZypUmAEOVjoInaefuoa3fzXSYiWXSZ5jnzoKnLrRnajt7GT3c19zMeLfX+Ex9Kg4jbCqNc2aZMEDygnfU1FaxrJccgnQjQHqCK5HFUOhUGNgWfTbWUI8/hQuUZ2ugJRlCn2d8OAGWSyiWzEAkgeDQCROpAmY+7rs5j0W7i8wzfvlgFxbnwvzJEaHf9aRDibC5mNoMWkRrE5khtGWYI5yPKlnFsLne+wyhkaHMmWknUiYG3ICNJoSXyN8vP8A0KXFVE9F7ecVRMHksm2ZyglboZgc9uNN20LgmdPfXldvErdxBLwoAAQAQAFgDT+tTQmNTu7jgkEg6EbeooZw6FbkRm1Unn610YsKjGk+xJ5Ll10XDs9bsXr96y5AlC6HMEJuKNUBG4IA0GvhmucQHae6ZskfxSCANATsxqnXcTmuFl0kyPL309wNl7qFwGhAQxUHSAIPhHmDSzxcftY8Min9aHXCuN9wjOy52KshDhoGYiC+UEkQNuc70lw2MCA5QFzaEDQzz0LN57W66v2WIRHzEy+p8UBQTEn2dPpStLmXSSPSB8gY+VNCC2xZyadMu/C+HnujdLhnbKPEHAUMpJBMGToNY5VF+AveKb1gk+z7YA155reuk8+lc9luKobb23c5oXKIkAKGE8uZGgGwFT4jCNMpft7QVuBxDfxAi38qhbTaZSk1aH3Ze0wvAO9nL3b5yrE6wIgETE0XxjCOHBsXMO68w1wK3oAYn40p7I2LgvDvrlkjK+Yq6wBl00MNvGsU341wJu5e5YuW3uLJFuc+YToFyEmTXNKlPssr49CniFu+2QW1E65zntlduRkyJqudoC2YZ1ytppIPLeRRX4zFZgpwV2SQBo41MRMpoNaG7T4J7VzJcADCDCmRqDzIH0rogqklaJTdpuhAp8Y931pxhG8R/rpSUHxj3fWm2Db977/0rpkcyHljFFVAgiABsp+c1P8A2oeYaf8ASPvWX8NkC5j7TBRHVtBPlU54UdyygDcmY9fKuJqPZ1KU+hfj+OhEJdM3IAwZPn+tKcU+KVC5yBDugAEKR8t664qgbFpaLAhQSSNfFGb5ACmGLT90Qz+FQd+mv2q0Yxil+RdyuxbhsXmUEMADyK7co3rKqhvkaCayuj4ifzHqaYRjJg+W3WosVZdApIgExuPt/WlNcI/hHpUXGRNr0Zfnp965JTfRRQXZWMS7C/YCMc1xwhBPhIJA1GwOu9WqzwO5P5f+L+VVQ/8AnMJPK4Pqor0LFYjJbZ/4VLfATQlNxSSCoJttlUxvZo3bpNtk0OQyzaOFk/l2hSKXt2ae3eSyzoDcDFPaI8J1XbfpRGCx96LYtsswxlh1B3PPn8aA4o9w3Uuvdl016ZSpBgAaASD61RzalxsWONSVpDK/2CutH75AOkMda1hP2eMhJN5TodkPP/VVpw3GrT5BnALgFd4kics7T5UVi3y23bopPy/Wo/NPof4kii9pMALTWgxnw6ESpGQQeeshqU4W54veOh59RUnGuINduAOWbLbymTudZjfUgrrzihcMApgAiCujbjXY10QVURk+wz8XGfwg685G88xUPDcMuYskrEDdW69V20ruwyZmzTqfcCJIk9K6wSQzQQc0HTaddPKs6tgXSDG4y1hlYEA5WCnJbOso2oy+VDYvt7eZzDLEmD3SKT0zBQJ5SKixZAvjMuwETDDQjcEa8xQD4zD5jprrtbJjU9Tr676b0qxxf/kfk6/cIbzszZzrLEnzMydOmtSXcU1w+MzGg6D0o7H8PWAbU+Ycx79T8qW267YtNWc0rTomwuFVmILZRB13199H8ExLoGVbpUZpIBIDaQNtKUneiUxpWYgAgCAANvSKE02qDFpDlr7m2wd8xCsZD5/LcEjY1Xrr+In+VNrPEg21tdOsmZ99c8QtJ3XhtgOMrMwzDKphQImCCxHnU4fV00PP7dAOFxhR1dfykH3cwfKJq7fhsxYm8gBHgAzCGjc5kIbkdxtSrgHDbPdi46l5ABVoKzJkiII9mN9J50dxFrRuZ7dxbQ2Fm5cIUaH82Tr58t6TI1J0rHhreh32cwTBwrPbaUYMyvbAHhP5c2bprEULfu3DeKJhrzLmyq2RoJzZZ20XnJofs1g73fqHa2wZX1tsjCChjYzMxypjxQPYglXkmAEBneJ5D5zXPdT7LV9eibF8NvWWVSjeIaG3LAHeDGo9YjzqrdoHOfWZEDWZ0HnVht8XfOLYuOXI0WWYmBO2vLWKrvaBj3hmJ0mAF11mQANaOO72LOq0JAfH/XWmeDP7weo+q0r/AD/11o+w0P7x9RXUzmRbuNN+7U9Lls/Bx+tSccv2zh7gdtI/KRMgyB8QNDSnivEC1phA5H4MD9qrXFXm6x6sze86/euaGK6Oh5KegPC4zLeVonXluOQI9KZca7RC4ptqkDZmOhMEcvdz6mksSwnTXU++p+Mkd80eU/5oE128U2iHNpOgUv5VlaV6ynonZ60uMyd2CrEMPaUZgPWNRUl4vcUr3bqynTSVMf4tiIJqHhzfu19/+40bhMYjjwOrehBPwry5JndGQoxPZ5rmWQysjBlZcvIg7E+Q+FWG5h7l2xdW6yAspCBdDt+YkmSTG2lcKtTLSNP2Na9FVtdnsUURIRRrJLgxrI9mT9a7/wDAtxvavIOsKzH5xVqa5Ck9AT8KTr2gYNaDqFk5bhkQCWyrlM+c0/KTehUtUSf+HMk92bZBCDLcVmAKWwmYf4vCDMcqI4ZwQWrV1WuMxuDYA5FbqFJ1oThvGiS2dlgMc0nKUOcrA6qNKP41xTuLJuBQxBURPUxJpOL6G5eRPc7GWyQz3W03hQs78yx5GkPFuHJYvgW3LqwVtcpIOciCV0O3Qb1bcHOLS0Xtw2doUE6EAxrzOU/OqpxrBBbs218OmY66MGymSfcKvje9sjPoXMAxuahddJ2579KGOIZRr4TIykdNdZ5yZqa4hhiI1JA9QOfxpV3DKhkc5jyq6SbI3SGgxJdwWM/9xQH9g3mlhJGbkC2k8qIwW49B9q5w+MuqrhXYAkaAkDc8pisrX7RtPsLw3YW+85Q7RH5NOe+unrSTG8Pey5RxDKYYbid9xvyo38Xe5XG+n0ofFAkgtqTvNNBzv7MElFrSAboioqNxSb+tDi3MxV09EWg3hYXPlY5Qfzbgeo3+FMuLqotEIysDkGYKQTB0EkAxSu1aI1Ip3g4KAaHw+vOufJp8i0PQNw2/3drYksBuZAjNy/1daHbBG9Oa4gblmzADy0B099PreGWPZFbNoD8o+FR+XyiqxkfZ/B3fxCZgCFS4MyEMDKwNtuWlMT2i7tyqu66gSpOWTpGh66e+gxhFJ0BB8j+tZ3TLOV99DmE6e+aRzTex+NLQ2u45rTqHAS44lcyBGYRPtQD051XePNLzAEgExOp111Jo3EYq4wUXVF0J7Es5yzroA0f8tKcfckyZ1PP6DQae6mxpXYs26oW/nH9c6PtHxH3fagAfEP650wsr4vX+VdDOdB2NbwN6H6VXOK3Zun0H0BqwY4lVYkGADNVJnkydzRxK9gno6ZprRqTC4VrjQo9/Ki/7Ny6NM/CrNpCU3sXVlMxgh0FZQ5o3EvKnNh2VdWEiP9ZI/ryoTA4W4hkIQw2ZZ2O+mx+dScIbx3Pd/vuU3muNxZ0KdC9kxF1cj5QpiWbwsCCDsu40+dYvZxzocQAOgDEfAsKYAV2tbi/Zuf4DcFaS1YyF87a+Jp56bCdqSYrg2dlbvFGXorGdQQTPpTO4KjpViSd2F5X0dfgbGZjDeJsx9kCZJ0Eaak0Zir9t7JssrFD1bXQyCD6ighW6HxRN8sid2Q2e5CkJ5MQZ01kc9KHwVhLRlUBIOaXJczEbk7RyrusplCKA5yZXuOWFW8rIqpmBLBBAJ9NqWXEGsinPHlOe2R0b7Use0aD0wroFs4UZtNND581rX9nnUZvtRuGwpL7j2T9Von8F5/KleSvI6jaFi8J6t9/vQHGMKLZWDMgzVjGCHU0g4+P3gQAmBqYJ1Ou/wp8c3KQJxSQIqAuo5Fl+Gk0//B2hso+J/Wq9avhLqhvykTIMaGrYjjoK2ZtUbHWwUWE5KPhNd9yOS/AUVnrCf6mue2UIrdpuhrpsO3lXSua3Na2Y1aw2u9dnD+tbtvWOaGw6OHtjzqBxHL6mpoqG7c6/M0UBsj7yNvoK7VxOoE9YH6VCcQvX71o4tPM01AsE7S4sC1lB1c/Ian7Cq7Zwc2nuHYEAeZJE/AfWmfHLb3XGRGKqIkCdSZO3uqW5bHc92o00157yT611wfCKS8nPJcpNkvCLYFu2dpUk+ZzGftTDEoGBmJ5UNhLeWyo3gH/caIvHwiBSt2x1pULe6rKaWrAAFZR5CUGcI/vbo6f/ADuU3mkfCLv7/EeTtHp3j/rTc4gDmPjTMQnFdpQJ4jbH5h8Z+la/ti2Oc+gNCjDS6aimgLvGl5Kx9386hbi7crZ95ArUEbTWZqTHiV3kqj1JNRtjrv8AEo9F/WhRqH2es7yq62Ic73G90D7VC92d2Y+rGsGmMeOKSUI3Gb7UsTER7VaW/l2j6/Wo3xZqbjbKroOwr+PT+E/VaKzefwpVh8VDgtt9qN/GL+UGozjTKx6JiaHvrXTYjSctAX8YZ0j4TQUTHNzBgvmIBO2oB29aPH9TSxblzNz36RRDWmO/zNO/yBIMZwN64/EL1H1qBcET0ra4DqftQ0YIXEL51y2LHIGsVEA1Pz/Std6g5fL9aFBOrOJJO1ctccmpLOI10Fc3cUelYJxdQnqPfQN/CHr96Mlj1Hyoa/hWO/zNFaA2QJhBO5opLSA7fegmwTA6fKu7d8gwfnTiDC7eUHSVHkAT8JFBX8YdRGlFNeBGv61HcwynUfKtfsLMsa2x6fetMYIrpFhR5afOukMkVSJJhHcmt1IjGKygahTiRFx453Lk/wD7DWrImsrK6GQQdh7Y6D4Uyw1sdB8KyspCiGWJQBBAA05UqumsrKAwM5qBzWqysgkbHShWY9a1WVn0FdmEV241rKypFDsbUfYHs/5fuaysqchl0HBBG1AXN6yspUA4X2h61Lc3rKysYhZzrqdqjt6jWsrKZBOlGlcsKysomDsAg6CpyNa1WVN9mI2qC4aysooRnFauKCNRWqymABPyrpjpWVlMOT29h6CpF3rVZTokzrNWVlZT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136" y="3733800"/>
            <a:ext cx="1762488" cy="132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52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venden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 la </a:t>
            </a:r>
            <a:r>
              <a:rPr lang="en-US" dirty="0" err="1" smtClean="0"/>
              <a:t>tienda</a:t>
            </a:r>
            <a:r>
              <a:rPr lang="en-US" dirty="0" smtClean="0"/>
              <a:t> de comestibles se ____________(vender) </a:t>
            </a:r>
            <a:r>
              <a:rPr lang="en-US" dirty="0" err="1" smtClean="0"/>
              <a:t>frutas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2745"/>
            <a:ext cx="2895600" cy="216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60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se_________________(</a:t>
            </a:r>
            <a:r>
              <a:rPr lang="en-US" dirty="0" err="1" smtClean="0"/>
              <a:t>permitir</a:t>
            </a:r>
            <a:r>
              <a:rPr lang="en-US" dirty="0" smtClean="0"/>
              <a:t>) </a:t>
            </a:r>
            <a:r>
              <a:rPr lang="en-US" dirty="0" err="1" smtClean="0"/>
              <a:t>patinar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hielo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271422" cy="319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7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It can also be used to say that a person works hard, lives well etc. without specifically saying who is that person. For example:</a:t>
            </a:r>
          </a:p>
          <a:p>
            <a:pPr marL="0" indent="0">
              <a:buNone/>
            </a:pPr>
            <a:r>
              <a:rPr lang="en-US" b="1" dirty="0" smtClean="0"/>
              <a:t>Se vive </a:t>
            </a:r>
            <a:r>
              <a:rPr lang="en-US" b="1" dirty="0" err="1" smtClean="0"/>
              <a:t>bien</a:t>
            </a:r>
            <a:r>
              <a:rPr lang="en-US" b="1" dirty="0" smtClean="0"/>
              <a:t> en los </a:t>
            </a:r>
            <a:r>
              <a:rPr lang="en-US" b="1" dirty="0" err="1" smtClean="0"/>
              <a:t>Estados</a:t>
            </a:r>
            <a:r>
              <a:rPr lang="en-US" b="1" dirty="0" smtClean="0"/>
              <a:t> </a:t>
            </a:r>
            <a:r>
              <a:rPr lang="en-US" b="1" dirty="0" err="1" smtClean="0"/>
              <a:t>Unidos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One</a:t>
            </a:r>
            <a:r>
              <a:rPr lang="en-US" dirty="0" smtClean="0"/>
              <a:t> lives well in the US.</a:t>
            </a:r>
          </a:p>
          <a:p>
            <a:pPr marL="0" indent="0">
              <a:buNone/>
            </a:pPr>
            <a:r>
              <a:rPr lang="en-US" b="1" dirty="0" smtClean="0"/>
              <a:t>Se </a:t>
            </a:r>
            <a:r>
              <a:rPr lang="en-US" b="1" dirty="0" err="1" smtClean="0"/>
              <a:t>trabaja</a:t>
            </a:r>
            <a:r>
              <a:rPr lang="en-US" b="1" dirty="0" smtClean="0"/>
              <a:t> mucho en los </a:t>
            </a:r>
            <a:r>
              <a:rPr lang="en-US" b="1" dirty="0" err="1" smtClean="0"/>
              <a:t>Estados</a:t>
            </a:r>
            <a:r>
              <a:rPr lang="en-US" b="1" dirty="0" smtClean="0"/>
              <a:t> </a:t>
            </a:r>
            <a:r>
              <a:rPr lang="en-US" b="1" dirty="0" err="1" smtClean="0"/>
              <a:t>Unidos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One</a:t>
            </a:r>
            <a:r>
              <a:rPr lang="en-US" dirty="0" smtClean="0"/>
              <a:t> works hard in the US.</a:t>
            </a:r>
          </a:p>
          <a:p>
            <a:pPr marL="0" indent="0">
              <a:buNone/>
            </a:pPr>
            <a:r>
              <a:rPr lang="en-US" b="1" dirty="0" smtClean="0"/>
              <a:t>Se </a:t>
            </a:r>
            <a:r>
              <a:rPr lang="en-US" b="1" dirty="0" err="1" smtClean="0"/>
              <a:t>saca</a:t>
            </a:r>
            <a:r>
              <a:rPr lang="en-US" b="1" dirty="0" smtClean="0"/>
              <a:t> </a:t>
            </a:r>
            <a:r>
              <a:rPr lang="en-US" b="1" dirty="0" err="1" smtClean="0"/>
              <a:t>dinero</a:t>
            </a:r>
            <a:r>
              <a:rPr lang="en-US" b="1" dirty="0" smtClean="0"/>
              <a:t> del </a:t>
            </a:r>
            <a:r>
              <a:rPr lang="en-US" b="1" dirty="0" err="1" smtClean="0"/>
              <a:t>banco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One</a:t>
            </a:r>
            <a:r>
              <a:rPr lang="en-US" dirty="0" smtClean="0"/>
              <a:t> takes money out of the bank or money is taken out of the bank.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7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more items are mentioned even if they are singular use a verb in the </a:t>
            </a:r>
            <a:r>
              <a:rPr lang="en-US" i="1" dirty="0" err="1" smtClean="0"/>
              <a:t>ellos</a:t>
            </a:r>
            <a:r>
              <a:rPr lang="en-US" dirty="0" smtClean="0"/>
              <a:t> form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Se </a:t>
            </a:r>
            <a:r>
              <a:rPr lang="en-US" b="1" i="1" u="sng" dirty="0" err="1" smtClean="0"/>
              <a:t>venden</a:t>
            </a:r>
            <a:r>
              <a:rPr lang="en-US" b="1" i="1" u="sng" dirty="0" smtClean="0"/>
              <a:t>  el </a:t>
            </a:r>
            <a:r>
              <a:rPr lang="en-US" b="1" i="1" dirty="0" smtClean="0"/>
              <a:t>pan y el  </a:t>
            </a:r>
            <a:r>
              <a:rPr lang="en-US" b="1" i="1" dirty="0" err="1" smtClean="0"/>
              <a:t>helado</a:t>
            </a:r>
            <a:r>
              <a:rPr lang="en-US" b="1" i="1" dirty="0" smtClean="0"/>
              <a:t> en el </a:t>
            </a:r>
            <a:r>
              <a:rPr lang="en-US" b="1" i="1" dirty="0" err="1" smtClean="0"/>
              <a:t>supermercado</a:t>
            </a: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Se </a:t>
            </a:r>
            <a:r>
              <a:rPr lang="en-US" b="1" i="1" u="sng" dirty="0" err="1" smtClean="0"/>
              <a:t>hablan</a:t>
            </a:r>
            <a:r>
              <a:rPr lang="en-US" b="1" i="1" dirty="0" smtClean="0"/>
              <a:t> </a:t>
            </a:r>
            <a:r>
              <a:rPr lang="en-US" b="1" i="1" dirty="0" err="1" smtClean="0"/>
              <a:t>inglés</a:t>
            </a:r>
            <a:r>
              <a:rPr lang="en-US" b="1" i="1" dirty="0" smtClean="0"/>
              <a:t> y </a:t>
            </a:r>
            <a:r>
              <a:rPr lang="en-US" b="1" i="1" dirty="0" err="1" smtClean="0"/>
              <a:t>español</a:t>
            </a:r>
            <a:r>
              <a:rPr lang="en-US" b="1" i="1" dirty="0" smtClean="0"/>
              <a:t> en la </a:t>
            </a:r>
            <a:r>
              <a:rPr lang="en-US" b="1" i="1" dirty="0" err="1" smtClean="0"/>
              <a:t>clínica</a:t>
            </a:r>
            <a:endParaRPr lang="en-US" b="1" i="1" dirty="0" smtClean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Se </a:t>
            </a:r>
            <a:r>
              <a:rPr lang="en-US" b="1" i="1" u="sng" dirty="0" err="1" smtClean="0"/>
              <a:t>compran</a:t>
            </a:r>
            <a:r>
              <a:rPr lang="en-US" b="1" i="1" dirty="0" smtClean="0"/>
              <a:t>  el </a:t>
            </a:r>
            <a:r>
              <a:rPr lang="en-US" b="1" i="1" dirty="0" err="1" smtClean="0"/>
              <a:t>atún</a:t>
            </a:r>
            <a:r>
              <a:rPr lang="en-US" b="1" i="1" dirty="0" smtClean="0"/>
              <a:t> y  el </a:t>
            </a:r>
            <a:r>
              <a:rPr lang="en-US" b="1" i="1" dirty="0" err="1" smtClean="0"/>
              <a:t>salmón</a:t>
            </a:r>
            <a:r>
              <a:rPr lang="en-US" b="1" i="1" dirty="0" smtClean="0"/>
              <a:t> en la </a:t>
            </a:r>
            <a:r>
              <a:rPr lang="en-US" b="1" i="1" dirty="0" err="1" smtClean="0"/>
              <a:t>pescadería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459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comunes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Se </a:t>
            </a:r>
            <a:r>
              <a:rPr lang="en-US" b="1" dirty="0" err="1" smtClean="0"/>
              <a:t>compra</a:t>
            </a:r>
            <a:r>
              <a:rPr lang="en-US" b="1" dirty="0" smtClean="0"/>
              <a:t>/Se </a:t>
            </a:r>
            <a:r>
              <a:rPr lang="en-US" b="1" dirty="0" err="1" smtClean="0"/>
              <a:t>compran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Is/are bought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 </a:t>
            </a:r>
            <a:r>
              <a:rPr lang="en-US" b="1" dirty="0" err="1" smtClean="0"/>
              <a:t>prohíbe</a:t>
            </a:r>
            <a:r>
              <a:rPr lang="en-US" b="1" dirty="0" smtClean="0"/>
              <a:t>/Se </a:t>
            </a:r>
            <a:r>
              <a:rPr lang="en-US" b="1" dirty="0" err="1" smtClean="0"/>
              <a:t>prohíben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Is/are prohibited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 </a:t>
            </a:r>
            <a:r>
              <a:rPr lang="en-US" b="1" dirty="0" err="1" smtClean="0"/>
              <a:t>permite</a:t>
            </a:r>
            <a:r>
              <a:rPr lang="en-US" b="1" dirty="0" smtClean="0"/>
              <a:t>/Se </a:t>
            </a:r>
            <a:r>
              <a:rPr lang="en-US" b="1" dirty="0" err="1" smtClean="0"/>
              <a:t>permiten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smtClean="0"/>
              <a:t>Is/are </a:t>
            </a:r>
            <a:r>
              <a:rPr lang="en-US" i="1" dirty="0" err="1" smtClean="0"/>
              <a:t>permited</a:t>
            </a: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8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Se </a:t>
            </a:r>
            <a:r>
              <a:rPr lang="en-US" b="1" dirty="0" err="1" smtClean="0"/>
              <a:t>habla</a:t>
            </a:r>
            <a:r>
              <a:rPr lang="en-US" b="1" dirty="0" smtClean="0"/>
              <a:t>/Se </a:t>
            </a:r>
            <a:r>
              <a:rPr lang="en-US" b="1" dirty="0" err="1" smtClean="0"/>
              <a:t>hablan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Is/are spoken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 </a:t>
            </a:r>
            <a:r>
              <a:rPr lang="en-US" b="1" dirty="0" err="1" smtClean="0"/>
              <a:t>juega</a:t>
            </a:r>
            <a:r>
              <a:rPr lang="en-US" b="1" dirty="0" smtClean="0"/>
              <a:t>/Se </a:t>
            </a:r>
            <a:r>
              <a:rPr lang="en-US" b="1" dirty="0" err="1" smtClean="0"/>
              <a:t>juegan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smtClean="0"/>
              <a:t>Is/are played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Se </a:t>
            </a:r>
            <a:r>
              <a:rPr lang="en-US" b="1" dirty="0" err="1" smtClean="0"/>
              <a:t>sirve</a:t>
            </a:r>
            <a:r>
              <a:rPr lang="en-US" b="1" dirty="0" smtClean="0"/>
              <a:t>/Se </a:t>
            </a:r>
            <a:r>
              <a:rPr lang="en-US" b="1" dirty="0" err="1" smtClean="0"/>
              <a:t>sirven</a:t>
            </a:r>
            <a:r>
              <a:rPr lang="en-US" b="1" dirty="0" smtClean="0"/>
              <a:t>/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smtClean="0"/>
              <a:t>Is/are served</a:t>
            </a:r>
          </a:p>
        </p:txBody>
      </p:sp>
    </p:spTree>
    <p:extLst>
      <p:ext uri="{BB962C8B-B14F-4D97-AF65-F5344CB8AC3E}">
        <p14:creationId xmlns:p14="http://schemas.microsoft.com/office/powerpoint/2010/main" val="9976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the singular form when followed by an infinitive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Se </a:t>
            </a:r>
            <a:r>
              <a:rPr lang="en-US" b="1" dirty="0" err="1" smtClean="0"/>
              <a:t>prohíbe</a:t>
            </a:r>
            <a:r>
              <a:rPr lang="en-US" b="1" dirty="0" smtClean="0"/>
              <a:t> </a:t>
            </a:r>
            <a:r>
              <a:rPr lang="en-US" b="1" dirty="0" err="1" smtClean="0"/>
              <a:t>fumar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No se </a:t>
            </a:r>
            <a:r>
              <a:rPr lang="en-US" b="1" dirty="0" err="1" smtClean="0"/>
              <a:t>permite</a:t>
            </a:r>
            <a:r>
              <a:rPr lang="en-US" b="1" dirty="0" smtClean="0"/>
              <a:t> </a:t>
            </a:r>
            <a:r>
              <a:rPr lang="en-US" b="1" dirty="0" err="1" smtClean="0"/>
              <a:t>nadar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the plural form of the verb when followed by a plural noun </a:t>
            </a:r>
          </a:p>
          <a:p>
            <a:pPr marL="0" indent="0">
              <a:buNone/>
            </a:pPr>
            <a:r>
              <a:rPr lang="en-US" b="1" dirty="0" smtClean="0"/>
              <a:t>No se </a:t>
            </a:r>
            <a:r>
              <a:rPr lang="en-US" b="1" dirty="0"/>
              <a:t> </a:t>
            </a:r>
            <a:r>
              <a:rPr lang="en-US" b="1" dirty="0" err="1" smtClean="0"/>
              <a:t>permiten</a:t>
            </a:r>
            <a:r>
              <a:rPr lang="en-US" b="1" dirty="0" smtClean="0"/>
              <a:t> los </a:t>
            </a:r>
            <a:r>
              <a:rPr lang="en-US" b="1" dirty="0" err="1" smtClean="0"/>
              <a:t>teléfonos</a:t>
            </a:r>
            <a:r>
              <a:rPr lang="en-US" b="1" dirty="0" smtClean="0"/>
              <a:t> </a:t>
            </a:r>
            <a:r>
              <a:rPr lang="en-US" b="1" dirty="0" err="1" smtClean="0"/>
              <a:t>celulares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2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arreglan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Aquí</a:t>
            </a:r>
            <a:r>
              <a:rPr lang="en-US" dirty="0" smtClean="0"/>
              <a:t>  se _____________(</a:t>
            </a:r>
            <a:r>
              <a:rPr lang="en-US" dirty="0" err="1" smtClean="0"/>
              <a:t>arreglar</a:t>
            </a:r>
            <a:r>
              <a:rPr lang="en-US" dirty="0" smtClean="0"/>
              <a:t>) </a:t>
            </a:r>
            <a:r>
              <a:rPr lang="en-US" dirty="0" err="1" smtClean="0"/>
              <a:t>coches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utoShape 2" descr="data:image/jpeg;base64,/9j/4AAQSkZJRgABAQAAAQABAAD/2wCEAAkGBxQTEhUUExQVFBQXGBcXFxgYGB4YGhYXFx0YFxgYHBgaHCggGB4lHBcXITEiJSksLi4uGB8zODMsNygtLisBCgoKDg0OGhAQGiwkHyQsLCwsLCwsLCwsLCwsLCwsLCwsLCwsLCwsLCwsLCwsLCwsLCwsLCwsLCwsLCwsLCwsLP/AABEIAKoBKAMBIgACEQEDEQH/xAAcAAABBQEBAQAAAAAAAAAAAAAFAQIDBAYHAAj/xABIEAACAQIDBAcEBgULAwUAAAABAhEAAwQhMQUSQVEGEyJhcYGRUqGx0RQyQpLB8AcVI2LhJFNjcnOCk6Ky0vFDwuIWJTOD0//EABkBAAMBAQEAAAAAAAAAAAAAAAABAgMEBf/EACIRAQADAAICAgMBAQAAAAAAAAABAhEDIRIxIkEEMlFhFP/aAAwDAQACEQMRAD8A6UR40kUr3D7Le750hc+y3u+dSZjDxqJ/DQzT3vfuN7vnUZvfuP6fxpAu/wBx9KVbncfSozif6O56D50jYnh1dzUcP40gsbw76UXByPpUXXgf9O592lXEg/Yufd/jTNMtwcj6VIhXXdz8KgF9R9i592nDFj2Ln3DQS2hHI1IgHKqq4wexc8dw08Y1fZf7h+VMLSxUoFUv1gn7/wBxvlUi7QT9/wC43ypBdSKlCiqI2gnJ/uN8qem0FjR/uN8qYXgopwIqkNopyf8Aw2+VKNpIPb+4/wDto0lyFFVsfjVt2y7cNO88Kb+trWY3jl+63yrHdMukighEBdYzI58opTJxArimW5ZzmWAPGZ14UIsYZRw46nOnXtr2rWGRrjBSyCF1Y+Q+NUcNtq0+jR/WEVHahlcqc7ZVComplWg1U0sVa6ne0zpzYRuEGkM0/o6BvPp9UA+RNG2Wh2yMPuEyIPxzJ/GilXHpCGKZZBkyOOVTgUiamqCG8M6S2MqfiNa9b0FIIcWOw3hUiDIVDtHEoqkMyglSQJzIESQNTEj1qdNB4UAkVZ2dqfAVXAqzgtTTgL1epm9SVRAhps163c3how8RFeFSaG6aiZqlvgaceQz+FQ3FaMlY/wB0/KlIeD03rc6r9Xc9h/umo1w92Z3G9DU6Yg1yo7d6oWtXPYf7pqNLNz2G+6flRoEOtp9q5nVMWbh+y33T8qnwylT25BOQ7J+MU9AgDVfaI/ZXP6jfCp6WaonOd5t4cvz3Vvdhn9gnh+JqdkHdQ7GbbW0Lq/aQZDWeyGE8szHlSwDYavWySJk5/nlQTC9I8O6g9faBIBILgZkaZmrdrbeHCj+UWch/OL86AJpdyM8Ket4Gs7/6lsEkC9ag5z1i8h30mE6U4eXU3FkN9k70ghTMjIaxE8KNAxi7gWbk5wQO6Yn4VzrpTtMJ3s0wPxPdR+9tg3rVt9N9FaBoN4TWE6Xjtoe4+4z+NKO5w/QOL5ZgzEkwNe7KPKiYWVy4D+NBwPdnRjZzzl+Y/DwrWU6k2Xtx7R3CTu8jw/qz/wAVsMPdR03wxYfjyjga5/jcCetUC5uhyAFYErPDjlPhzq9hrzo66BSwVt0nd3gYEg6Tw8ai1dVEuobOaR2YgUVw1uRNZjZWN3bYABJOvnwotg72RkxJ/OVc8W7dE8c4K4loGQzHxqPC4nfkRBGo/EUAvG+t8dreRlJAHCCBBHGd4HyNX5nIjUZ+dVFytw53q7htoI7siHeKQGI+qGP2Z4nn4irKamguDdELWMNaXIzcg7iKxjUgGTl7qLWN8fWUDwYn4qK2yftz7G9ExOtLaHZ9aTE1JYHZpBh+l2JxK4u2LTXOr3AWAWbe8OsIDMNJO6NeVaX6VeyAsgjn1gjuIyk1z7pj02u4PEmylq067iNLTMmeR7qBn9J+JYELZsKY17WXkTRkqx2IXb380o/v/wAKtbPd5O+qrllDT+FVdi4g3MPauHV7aMfFlBq/bOdCVoNXqimvUyCmQd9QP5+tWWFRkd1Bh30nqH6zUHKDNTN0sA+wPU0zauFLqAoGuc5UJOx3kdkajiKnA0f65uewv3mpf1vc9hfU1HuDlSle4UYDm2zcAkqmX9ah7dMB+5916vX0lWAGZBA8xWVbYVwn6kenzp4GlsdIXcbyC2R4N+Jqb6RcujtBVWeAMn1OVD9ngWLcOIMmBqY55VFiukNtcsvNgtIYOFqWazR6QtAItyDkDqCT3yKbd2tiAQTaKgkAEowHqTHvo0/GWmL1nd1XOKZlBJyBInS2vdQjGdK7isVleX1TB/ymq1vpAcwCg3te0BOUZyuWQFB+IpZw1sMhCLlbB0Gu6vdRdtnq6CRb7RCibcyxkAEg0IwFu/czti0cgJDo2UCBCKx4VJcx+OtSDaZVAZso+qsbzAbgyG8PWkMTYzDot5rYVIlVACga6yM+MVZwbrbF4KAB1ggAAf8ATs8qF2sQ7N1nZLE729EyedW7GICzvWw28R2t4oA0KAW1yhQJ4R40tGBWzX/k9n+zT/SKD9JLW8kjVTI7xxH55VqruyrlsBPo53VAC7l1WMDIfXAn1rP7WyBlbidzpH+ZZX3iiPZ4yFvu4ad4/P4Vbw5giPEefDxqkUKtEROanmPHwn1qwriO4/5Zy9fn310e2Y8rK4VtxXgzunSRqJOfgaBX9oNbus0ADe7STME8RkJB5xT8Hjtxu1mDkw5jhHL8+djH4ZLnbGbQYI+2PxzpYYzgcdduKzJcUAEQdwyJByInI1pNmWyUDM0scySfhXOtjbQAQkBuyYuJvFJOYGYEzqY7jwop+t5QshjM/agDyOgrk5Kd9OzjvE179t5+tF3t0tkp55E9/OmXNuIA7KZ3FnxY5Kvma5ff227sFSSSYnv7hWlw1oq+HtHiWvP37mSz/ej0FXx8c72z5eWvjkN7sf8AY21trDXT2nJ4sc3YnxMR4Vfs4qTBbePcAB5DM++suuJIRnXItqeQk/xNUdn7aC39ze3sjMZwe/2fOtJtMz258xvronx/OVPww7PrVXAYpXSeBq8hBphiNudFsHiLqviE3rjwinfdZ3RIEKwHOhq9CNmfzY+v1edy59f2fr60d2ttfD2sRh7V1SblwsbRAyUiFPGePAGl6N7RsYm0z2bZVRcYEMACXEEtkTz1pZODWgwGHW3bRFEKqhVHIAQBnUxNKgyFNu8KYO3q9UU0tAViaYBTpr00A2mmq+LxW6wUMqmJJbPjAEAj8iozceMnB8LTH/upBZpQapYfFlmZDmQFM7pXWRoT3e+rbaUaEk1XvYkjsjNtc9FHM8h8ao4/aoSFGucngsR6nuoJj9qk5IOwDLE5lzzbu/PdS04gVvTckAkIfrNoz9w9lfj8Vs7ORI3VCgHOBmfOgN/pMy6BfME/jTL3SS8w7IVfIk+/5VVeG9ytyVp7aezbKlVtgi3nvSZM+udJiiLjbikEqQAAAO2c88uEL9+sU2175P8A8rjwy+FTYDaNy0ew8EyeBzPHMc6uPxLR9s5/IqtYrYShDcu3SoJkKpgAHQZ6nwFDsJgLLFwTckfVBMTl786PbMufSFNu7D5oTwKrw96nPxp+2rShOqIVHXtWm1LAGD393/FYWma28XVWNrusptHBItveWQ2Rmf6vfT9n466lsvv3CQYnfbQ8Nfd3Uj77EqdABA4FYHvq3iMIFwakDtNdbTPIBfxNVv0M6T7E2gCSNFn7pP4GtQluuf4EMhLQYhpBB7Xd6xWpwvSK1btqLu9MZECdPxGnvpTHfSRxca1pQGBa1708+XwqTG2UdCyDeyyEnOgJ6ZYTQl/uGq9nagcn6MWdcgRB3knQhftCcprG9Le4g6zHoO23sxXTTdIjdaNI4MOXfWSYlSQRDDJh48RzEeore32cyrJcmddwj1EZUA23sdyDcRTK65ZweFa8V/qU3r/Gcut3+B56CnYPaO7kdP8AT4VVuPqIjmOKxVbrIYHiCD4xnnXQyFtpA3FBRoKktAyBYgDe8YAHlWcxF12J3yZGoP55n31u8VYGLtDEYdFW4JNxF+2eJC6b08BqO+sxfRH1kd41HPxFTExKrVmD+jd6XSdVPrGfwrcX8Wr4iFYHdthcjpJk6eVczSbT5EEajvitNsG1OI3tesWfCN1sp7h7qee5/wARvcQ1XSZrv0ZVQsDxAynOMz4VV6PbNa2EVoDNDFQM+4sfw84NaOyFvWwASDJzjOOFXLWE6sZWS8D2wCTxOhPvrCbRDaKzIrsW9kUOq59xB5HjRTBXe2R+TWHs9L1F1bfUlTOu8IHjlpWpwWK3jvaacZjzq49ImMQbU2C9xw5Nlihm2zWwWTMaEjLypLGyHsIYezbtglm3bYUd5MDWONaS6cvKmYi3vKyn7QI9RFGBWw+0LTAbtxT50576t9VlbXQg/Csbf2kLIU/Z+q37rDIgjhVzo9tJLtx9wRCiTETnz40HjRlqSoi1eoJmXxj8Gb1NM628dDc9TRzqwNABUZYcx61Cmcv4S6zSZPeT/GoDgLx1YjzJrUMagdhzpapnrWz3Uk9awnkP/KrIwzcXutz7UCiDMnFl9RXheQasvqKNCnicOWAyiNADl3nvJ50P2wyIg/ZAPETJzPtET8KPfSLftr61mNu3g10wZHZjwI/5rTijytiLzkKWHWRJqli7ptvlmIGXyNX7bATyzPpQjEDrAWUj2YPdmDPDSvQmchxxHlJ/6xWTIInTjrV1XlpBkQNKzmKBDQ2RGo1+GtaJEAZNIKrTpOlekR6H9j4Vpa4pgkFI4ZGQfESa8Ltx80S5cGY3pCg5kmJOYkmiuBxadWu5bulYyhRnz485oecXcw4P7J3sjSQFZJOhgneGeteZfu0y76bFIh6wWZtxldGgkTmCBrBB76vJgCeMeM1RwuIuvcF17bAbpFtARkGglmJ1OQy0onaxtzTqG83XOpww+2rFwu42usGB5mrl3ZCvG8A0cxPx7oqz9KuDPqdP6Qf7afZxF6BFhfO6P9tKSUx0ftewn3R8qs4XY1tDKKFOkqIMeIqyMRf/AJhP8b/wpfpOI/mLX+Mf9lKYn+hMmE729TU6YTvPqaqLicT/ADNn/FP/AOdSriMV/NWP8Rv9lGAA6Y9DrV6L0MrjJymZZeBIOsc6y9rozhEPaW64HtndE98RlXTesxJEG3Yg6jfYz/loHjeiD3DIKWxyBZhz4iaqZt9SqvjHuFDA4mygUIltVGkZUD6S9D1v3Wv4e8iF82tsIG9xYOsxPKDnUm2diYrDSxsm6gmXtsGAHephh6R30EwG01dgCGQ6AlgFB78/fUxFq9tPjfpQxHQLGlhCW3E57twf90UWwPRjGKwK2SCOJZY5EHtaEZVewuMffO5dBI75j0+NE7e3niGM94q4/IvWMyEf89LTujuztnOsM5WYzVTPvirlzDyZnyms5/6jIGUnuiq13bNw9oki2D/e8B3VzTMz23iuRh1/BJ9KYnIZSOcjStBgV6sgGATogkkDmT+eAFA8C/b3lG85iCRkkRmBxOWtHsFZiWziZa4c2cngg5nQe6uqsZDkv7kE6SdLcVYvtZV0IgFewCQpGh7xnVA9PMX7afcFHNs7Ktu/0i4lp1AVWTq95ydFAcNnqvDw1FBsd0etXLa7q27N133UABXe7MlWVjkdD/zVzaI6wRGlx3Sy/b6p1dA120HeUGu88HPu+FFOhnSO9inuC66sFUEQoWCSQdPCsr0j6K3bDWhu3Lk2lkElt0id4DPISdBRb9HeENq7fUjdYKoIjPXjOmtHWD6b1mpaiY16kQDi8YcwGMeND3uUhMmBmTVltnALLMZJAhROZ/4owKq4iNcxyOlXrbW2EhV9NKG43Dm3OcgGDzU8iOFVrOM3Gz0OvzpWg4kcCr7K+gqVQs6D0oeMSvtD1qQYleYrLtQischQHpLYhluDiN0+Oo/H0ogMWvtCqm1byuqgH7YPoDWvDvnDPk/WWcxwIAUcVPrqaXoxshrjB2B6qYYaBiAwBy5ZeZqXFnXmDvD8RU/R3aypcuWmMAneXLjGYy8vSu3n3w6YcM9jWL2Rh0t3GFpJCNGWkA6A5CsdhyXt7oBLLERrAzOQ141tnx9sggmQciCpgg+VD9mYSzaJuid0Hs65E6Za6VzcXN4ROt78XmNdHsMVwyNv74OcDPcnhPH50/a6b9l15j+NCr+OW2Tcsu1sn6wKE23n2hwJ5j305dvW7ttg37NyCIOazzDDh41jMzM6vIiOhDDCN0TMKBPOKsq+ZoO+1bakAngOXrrUV3b1sExvHKeEfGlkiPSbb/SW1Y7Bl3ylV4DvJ0yoO36Q4+rh8u+58lrE4u+S7M57RJJ8TVK5fk91axxwWugp+k4jXDiO65/4Ua2T0+w15grb1ljkN+N0n+sNPOK5C9l4ndYKeO6Y9aS3dHGlPHElr6JS9Uq3a5R0O6YsgFi4Q3C2xP8AkJ+HpyrYjbbeyvvrCazErjtqlvVOl+siNtNzUeX8a9+v41uIPSiNGKvTzpatstherLBl7TB9wgMCuXYbv9K5WU3fZljxkczmYyq/0tvs+Kd99DMQd9dNeB4FjQK9cBya5PhJ99dFaxgjktXqJEsUkAFYGQzUzplkfKpbWNur9onLjB+NVtmXFdSgMlc8+R8dc/jVhq661iaxrjtea2XLO27o9k+K/I1ewW1Q5i8VUTluqx92dZ5mjjULX441NuGk/S6814+3VsHi0AC21NxjwY7o/vZkgdxI8KFbe6TNZuhWbrXAiFhUUnLdQcQNCwzJkTAO9kdk9IuqUqF3iZiTkPl8eRFVlYs5uOZPDjEdw4VFOLvs78nXTonRnHlrb9YwJN1XEnNnAJgcIG6seHhXQOj+6VLKognI89AWk5mSPdXCbDM4WCSgeWJ8OPIZR8q7bsnbOG3AqXrIIAAG8BnGWVY3pnJMqpPwgduWlJBKqSJgkSRMTB4aCgWPsKL++FUEpDEatnInnGfrR1W7MmJ7tKAbRb+UAf0Z/wBQpSoxzXqZcNeqTAOjlneucyBl4kgfiaIXryoqEsV6yXMDSefLh6UBt476Pe3h9Q5EdxyI8RrRNdodhisXE1AEAgZAj4nSasItrqqggKH3w4a4Jy3FLJ3agZ1j8ZiMge6im3dpBd9EuEhgF3JyUcSeZP40DwcMw3o3RmZ491Bwks7Q50Qt41eZ9KZdFhlKndWeI4d9CGJQxKsOBH5ypZBjhxy8z6U36QGOR9aBteJyq/hFKmCAeecxPxrXir8mfJPxW8Uo1/J76zgeLsnLtVocSw3TvEQBrQTC4cu9thxdfeRXXbuHPTqRFtq2+beg/wB1T4DpMLUlE6wmMmyA78jNbIWV5L6CsF0mvTiHHBYUeQk+8mvPyJdkWkQxG23xEm9uhBnurOvASTn4xVfG4ciDduW8PIBVGktB03goO7507o3h+suKMuwrXO1pvD6sjiAxUxxiqm1MC31y4uByTv8AEtJk6mZIOh4GqiMTM6ixFtrZAeCrZqymVYdxqEYoHII5OfEfKn4AFrN61wVTdT91lgmPFSR5Cl2ZakFgNcqYCcRgLjEkqRS7OwIFwbw0BaCImKPtaNItj1paEP05spbLPLhlnBHChe0Nl72+9lT1ajefLJQTAPhJijFzZwgxM8so9daKdHiLNz9p27bg27w9q0+TDy+t5UaGB+j5T8Kt2McwJ33uERH1yPhRLb2zDhMQ9ljO6ZRtQ9s5o3fI5d9UcRtAawD3RkDzzqgr4m8OO8eOZmmnCkqCpUAiY41BbQ3Wjh9o1cv4Y/ZMR3TQWht28bbaAmP4caiuYovkVESPn+FLi7R3s4qsQQQaCErG3Bvqv0fD2xoWt29xyNM2Bz5+VEmz0rN4OxvvHGtTiIRiPCt+KfphzR9wq3Lc61LsjA4fr1+kuVtakCc+Syuag8+7zpj3idMqo4jebT151pfMZ03Wp2/s7B2mV8Kwe228Cu9vlCM5B13TpJzkd9VutTq53QfESJ/CgeEwfGN6NTwHnxNGMFcBkEcJA5x+NFNiMk+TJnYWdl4821cqAZIy3VgDPTeBqhittNmVEE5HhI1jKMppNo3Tu/s8pMe40LNl+JAHdE1hyR8m3HPxdv8A0SYp7mAl2LRdcCeA7Jgd2dFdoH+UD+zP+paw/wChvaNzrbliSbK2y4BMw+8onumTXRMc6/VkbwMkcQDofAkH0rCzWA+5pXq9c0r1QbL4zZ28InwoHiNh3eERW5OHB50psZVQ1zk7DuznFe/Uz+17q3OIsxwMeGlU2szoD6GjTYy5sZyfre6pF2G4+0K1v0We7yp4wxHHzijyDHXNkOBMilwR1A14eFaHbh6u0ebZDLnr7prM2w2qgeufpXTwRvcsOa2dINu3TugcCYJ8M4r2zCxSEHaGY92dXOkuGK4azIgs8kcRIOXpSbHEOgUwSYGU/wCWcxWm7EyjMyEgvYvv+9/GgmNZt9i/1iSTOsmuhrgHOfXL/hR8WrK9N9mtbdbsSrAKxAyDDTwkfCuOJ7dSbopiUDuLmaG0Q0cpWfn4A0axuHw5tW7HXdoBryboJndkkEgEAAGPKsLsrHG26sIMcDoQZBU9xBIrc2NpWnRNy5aUqoQm4d24qgzunLtQeWpEmnKQrC4Lq1vsdFsuP7zKEA+83urPWZCAqWJk9kKZ8Z0NaXbe0EuKuFw5LFmBZ4+sRplrujM5661r8FhE6lbSrO4oUEg6jj65+dTa/iqtdcwXEXvZcjvU/KimJDItthvNvgz2SII+Ooo3+psetwgMjWyRmRumMpAWCOcZ1prmAuPYt2yOpZJAYAOCIABIy5Trxp6Tn1q5cP2H9KW910ZW3n+rWqTZ9y2pD3wzSN0uyoOOvHTKc9Z4ZVsLi2xFp2tvYVlaGDNpyKtBBGoPhS08ZHbLYi+iC6jFrY3LcpBK67oMS0fCgL7Gv/zN37h+VdLwiXmKp2HJYEMGkLBBJlV5Tka1Q2dP2vcPlVeSZcOs4XFLH7G7H9mflV5cBiW/6T+aEV2NsEF1Yj7vypt6yqxBLeB08QoJ9AaPIOQDoriHOagUQw/QX2z+H4V0tcOrfaAPIlp9OyYzp52Wp1a6f6u9H4n30bIYbC9GUsy27oCZPd5VmMapZiRl866H0n2KtuxdvBr3CA91t3tELASTOv2q56TqePhXRwR7lhzT6hAmHI11pHsSdB5/KrTvvIpAgZ+6ktiujNc+4ju2iAI05aDx5mkeFgrwPuOtWMRdIER4Cdf4VXQFlaeX40TBxKKzbFwdtmEH7JAz8wajv4FeDv5kf7a6T0c6A2LuGtXbjXd+4u+d190ZkkCI5GPWiY/RxhOPXH/7T+EVxWt27Kx05p0Yx+KsF1wod96N/dG8REwdPjlW86HXMQ168b63BKpBuDMkE8dIE6D8a1WwejOHw28LSRvRJLM5MaZuTV/E2AsRUW7VodeGR8KWn3lyPga9WZq+deelJpQ/rxqyVrhmq27Hh8Ku3F41CzDmaQVXt+NMLHlUxKrqTHwp43G+16UsNi+laXWcZMiIJBiQS2vwiPHnQnAs4uBgFbdK7w+q3hB410psL+80c5/hVfE7AS5mxaYjeBAMcpAzFXW1ojCmIlkemeJ61bK21ZhvFjkSVIEAEDxOelBtn4W+l1bqWLm8ujBSJPmK6Xs3YNmwZRSGIiSSZFERhhwy+FKBLCYW/j2Zg6EDIqQAPEZ1LisLi7iMjozq2RBC/Ot0q8DTgkUBx+70MxUzbtk9zMojznP0q7hOhGNP1hbUd7zHoDXVgAacBHfRoZzor0W+i9ssrXCILRw5DlWp8o7/AONMWKf76Aj6kU/qxAGlLHKlHfQFTE7Fs3TNy2jmIkgHLPLPxNWMDsu1bBFpESTJ3VAk8zVhDyqZWHGgK9zDHl6VGtoiiS0pUHUUAM6gEyQJHHu8aeqLxB+8fnREWBXuoHKglBCg0Efj6jOpFdeY9amexypvVjjIoNmP0jgfQWz1dIjuO9+FchQzlXUP0pXFWxbQas5bLuEf91cvUEcYrr4PTm5vaSxd7JTip9zZ/GalBiqWHaLojPeEH3mas706+Vb1lhMPPrNetPuil3p/OlRWV4zx99Mnc+iuH/keH/skPqJokcOa9sezuYeyns27Y9FAq4DXnT7d8elRLbDhWd23tu1buLmWfNSF3iAAeIEqDPnWvBqF8OhzKIfFR8qmYUxl7pDYzBfdMHJgR8a9Wt+i2Tl1dv7o+VeqfE9gAAkTTL1s8Nfj3VM2XgSPI15hTJUFueLHz+QppwwmYk+Jz9eNWWtxJ4cfnTurnQ0ggRV4AU7cjQeI/PGla3umRpx+dSrmJFMGKJzmlURpn3fKlbuyPuNPRp/OlMPAzSgR3ikZM5Gv51pUuc8j5UA4Z0opsd/5/GvC7nB19xoBwINe3o768zA17rwNTHfnH8KAlWDTgfOmBweNO6zunwoBwg05fWmgzT0fzoCVLYNTKscKbbzqUA0B4RUgpkU5QfGgJFpwpop4FMiFRTWSpa8RQHJP0rX/AOUInBbYPmxb5CsI9ar9KV3/ANwbuRB7p/GslcMjL312cf6w5OT9jMO4NxeWfvBFWi+Z7qHO+6QeOVXGXPP0q9xOasYYb2fAaVaw+E3t0DUuF9TlVfCDLyo70Ww+/ibQ/pEY/wB0yfcKN6PPk7PMUu9UQevFq892Jd6lU1BNKtBrDRXqguPlS0ECXU3lImJGoiR61FZXKCZIyJyHnkKH9e3tN6mo+ubf+sfq8zz/AI0AXdJHGoLNsoYLEg/VmPT899Ujfb2m9TUGLvtuN2m0nU6ijANmoAhHaWY+0B/x8KHm+3tN6mktXCNCR50AYGY5imGydQc6F27zS3aOo4niATTzdb2j60AVQz48abdtA8weBFCL99pXtNrzPI1JcvNH1j60ATtAjJj4Hn8qme2DkRNBrVwxEmOU0uGxDlFlm0HE0ATXD7pnNh6kfP41MiqRzHOgVvEPvntN6mpRfbfPabQHU6zrQBP9XiZVjA+zlHwkVbVQdcjWWt4l+uPbb1NXr19o+s2o4nnQBd8Kfsuynug+4ip0B4k+MCD8qELeb2j61It1vaPrQB1VqQGs9h77e02pGpqx9If2m9TQBsZ05aAHEPI7Tepqb6Q/tN6mmBsGngUBbEPH1m9TXlxL+23qaAPzSxQIYh/ab1NNF9p+s3qaYco/SfejaN8Twt+UolZCwxJiRGtaD9Jjk4+5JJ7Kf6RWSsMc866K36hjavtdxBGeedW7TyATxUGfKhDmrlhjC58qvyR4YM4UjdrS9A7qnGWxnPajyUn4VkdoOQognhRD9HNw/TbeZ0ucf3TSvb44dK967r1g7q9v1n7t1oneM+Ne69vab1NcboaHfr29QDr29pvU0w4h/ab1NAHbtwd/pS1njiH9pvU0t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4404"/>
            <a:ext cx="5334000" cy="306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33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 FLHS </a:t>
            </a:r>
            <a:r>
              <a:rPr lang="en-US" i="1" dirty="0" smtClean="0"/>
              <a:t>no</a:t>
            </a:r>
            <a:r>
              <a:rPr lang="en-US" dirty="0" smtClean="0"/>
              <a:t> se_______________(</a:t>
            </a:r>
            <a:r>
              <a:rPr lang="en-US" dirty="0" err="1" smtClean="0"/>
              <a:t>servir</a:t>
            </a:r>
            <a:r>
              <a:rPr lang="en-US" dirty="0" smtClean="0"/>
              <a:t>) café.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2147496"/>
            <a:ext cx="7104367" cy="471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52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Aquí</a:t>
            </a:r>
            <a:r>
              <a:rPr lang="en-US" dirty="0" smtClean="0"/>
              <a:t> se _______________(</a:t>
            </a:r>
            <a:r>
              <a:rPr lang="en-US" dirty="0" err="1" smtClean="0"/>
              <a:t>hablar</a:t>
            </a:r>
            <a:r>
              <a:rPr lang="en-US" dirty="0" smtClean="0"/>
              <a:t>) </a:t>
            </a:r>
            <a:r>
              <a:rPr lang="en-US" dirty="0" err="1" smtClean="0"/>
              <a:t>español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352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7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288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Impersonal se and passive se</vt:lpstr>
      <vt:lpstr>PowerPoint Presentation</vt:lpstr>
      <vt:lpstr> </vt:lpstr>
      <vt:lpstr>PowerPoint Presentation</vt:lpstr>
      <vt:lpstr>PowerPoint Presentation</vt:lpstr>
      <vt:lpstr>PowerPoint Presentation</vt:lpstr>
      <vt:lpstr>arreglan</vt:lpstr>
      <vt:lpstr>sirve</vt:lpstr>
      <vt:lpstr>habla</vt:lpstr>
      <vt:lpstr>venden</vt:lpstr>
      <vt:lpstr>permite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Impersonal se and passive se</dc:title>
  <dc:creator>Windows User</dc:creator>
  <cp:lastModifiedBy>Windows User</cp:lastModifiedBy>
  <cp:revision>17</cp:revision>
  <dcterms:created xsi:type="dcterms:W3CDTF">2013-12-06T13:49:14Z</dcterms:created>
  <dcterms:modified xsi:type="dcterms:W3CDTF">2013-12-09T15:05:28Z</dcterms:modified>
</cp:coreProperties>
</file>