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4701-F789-46F9-B5CC-2C54E73BBD1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F072-1768-4A2B-B4F3-3AE4A694D7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 in the past tense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say where someone went at a certain time in the past, use </a:t>
            </a:r>
            <a:r>
              <a:rPr lang="en-US" dirty="0" err="1" smtClean="0"/>
              <a:t>ir</a:t>
            </a:r>
            <a:r>
              <a:rPr lang="en-US" dirty="0" smtClean="0"/>
              <a:t> (to go) in the </a:t>
            </a:r>
            <a:r>
              <a:rPr lang="en-US" dirty="0" err="1" smtClean="0"/>
              <a:t>preterite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fui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	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fuimos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fuiste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fuisteis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fue</a:t>
            </a:r>
            <a:r>
              <a:rPr lang="en-US" dirty="0" smtClean="0"/>
              <a:t> 			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fueron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“A </a:t>
            </a:r>
            <a:r>
              <a:rPr lang="en-US" dirty="0" err="1" smtClean="0"/>
              <a:t>dónde</a:t>
            </a:r>
            <a:r>
              <a:rPr lang="en-US" dirty="0" smtClean="0"/>
              <a:t>” to ask where someone went:</a:t>
            </a:r>
          </a:p>
          <a:p>
            <a:pPr lvl="1"/>
            <a:r>
              <a:rPr lang="en-US" dirty="0" smtClean="0"/>
              <a:t>¿</a:t>
            </a:r>
            <a:r>
              <a:rPr lang="en-US" dirty="0" smtClean="0"/>
              <a:t>A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? (where did you go yesterday?)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…. (I went…)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a + infinitive after </a:t>
            </a:r>
            <a:r>
              <a:rPr lang="en-US" dirty="0" err="1" smtClean="0"/>
              <a:t>ir</a:t>
            </a:r>
            <a:r>
              <a:rPr lang="en-US" dirty="0" smtClean="0"/>
              <a:t> to say why someone went somewhere</a:t>
            </a:r>
          </a:p>
          <a:p>
            <a:pPr lvl="1"/>
            <a:r>
              <a:rPr lang="en-US" dirty="0" err="1" smtClean="0"/>
              <a:t>Fuimos</a:t>
            </a:r>
            <a:r>
              <a:rPr lang="en-US" dirty="0" smtClean="0"/>
              <a:t> a la </a:t>
            </a:r>
            <a:r>
              <a:rPr lang="en-US" dirty="0" err="1" smtClean="0"/>
              <a:t>libreria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comprar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libros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Ir  in the past tense </vt:lpstr>
      <vt:lpstr>PowerPoint Presentation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20</dc:title>
  <dc:creator>Administrator</dc:creator>
  <cp:lastModifiedBy>Windows User</cp:lastModifiedBy>
  <cp:revision>11</cp:revision>
  <dcterms:created xsi:type="dcterms:W3CDTF">2010-03-01T19:50:10Z</dcterms:created>
  <dcterms:modified xsi:type="dcterms:W3CDTF">2012-02-09T13:16:48Z</dcterms:modified>
</cp:coreProperties>
</file>