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6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8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3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3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0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868C-28F2-4594-9DB9-00A627D6FF5B}" type="datetimeFigureOut">
              <a:rPr lang="en-US" smtClean="0"/>
              <a:t>8/31/2012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81C23-6EAC-400E-8689-5EAF0EDD3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3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Ir</a:t>
            </a:r>
            <a:r>
              <a:rPr lang="en-US" i="1" dirty="0" smtClean="0"/>
              <a:t>- to go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vas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van</a:t>
            </a:r>
          </a:p>
          <a:p>
            <a:r>
              <a:rPr lang="en-US" dirty="0" smtClean="0"/>
              <a:t>Ella </a:t>
            </a:r>
            <a:r>
              <a:rPr lang="en-US" dirty="0" err="1" smtClean="0"/>
              <a:t>va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van</a:t>
            </a:r>
          </a:p>
          <a:p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		</a:t>
            </a:r>
            <a:r>
              <a:rPr lang="en-US" dirty="0" err="1" smtClean="0"/>
              <a:t>Ustedes</a:t>
            </a:r>
            <a:r>
              <a:rPr lang="en-US" dirty="0" smtClean="0"/>
              <a:t> 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Ver</a:t>
            </a:r>
            <a:r>
              <a:rPr lang="en-US" i="1" dirty="0" smtClean="0"/>
              <a:t>- to see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ves</a:t>
            </a:r>
            <a:endParaRPr lang="en-US" dirty="0" smtClean="0"/>
          </a:p>
          <a:p>
            <a:r>
              <a:rPr lang="en-US" dirty="0" err="1"/>
              <a:t>É</a:t>
            </a:r>
            <a:r>
              <a:rPr lang="en-US" dirty="0" err="1" smtClean="0"/>
              <a:t>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ve</a:t>
            </a:r>
            <a:r>
              <a:rPr lang="en-US" dirty="0" smtClean="0"/>
              <a:t>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	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endParaRPr lang="en-US" dirty="0"/>
          </a:p>
        </p:txBody>
      </p:sp>
      <p:pic>
        <p:nvPicPr>
          <p:cNvPr id="2050" name="Picture 2" descr="http://www.eknazar.com/News/uploaded/GA4051_3iboyt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48200"/>
            <a:ext cx="3165494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4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Salir</a:t>
            </a:r>
            <a:r>
              <a:rPr lang="en-US" i="1" dirty="0" smtClean="0"/>
              <a:t>- to leave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salgo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nosotras</a:t>
            </a:r>
            <a:r>
              <a:rPr lang="en-US" dirty="0" smtClean="0"/>
              <a:t> </a:t>
            </a:r>
            <a:r>
              <a:rPr lang="en-US" dirty="0" err="1" smtClean="0"/>
              <a:t>salimos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sales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smtClean="0"/>
              <a:t>sale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salen</a:t>
            </a:r>
            <a:endParaRPr lang="en-US" dirty="0" smtClean="0"/>
          </a:p>
          <a:p>
            <a:r>
              <a:rPr lang="en-US" dirty="0" smtClean="0"/>
              <a:t>Ella sale	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salen</a:t>
            </a:r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 sale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salen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Jugar</a:t>
            </a:r>
            <a:r>
              <a:rPr lang="en-US" i="1" dirty="0" smtClean="0"/>
              <a:t>- to play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go</a:t>
            </a:r>
            <a:r>
              <a:rPr lang="en-US" dirty="0" smtClean="0"/>
              <a:t>		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gamos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</a:t>
            </a:r>
            <a:r>
              <a:rPr lang="en-US" dirty="0" smtClean="0"/>
              <a:t>	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gan</a:t>
            </a:r>
            <a:endParaRPr lang="en-US" dirty="0" smtClean="0"/>
          </a:p>
          <a:p>
            <a:r>
              <a:rPr lang="en-US" dirty="0" smtClean="0"/>
              <a:t>Ella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</a:t>
            </a:r>
            <a:r>
              <a:rPr lang="en-US" dirty="0" smtClean="0"/>
              <a:t>	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gan</a:t>
            </a:r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</a:t>
            </a:r>
            <a:r>
              <a:rPr lang="en-US" dirty="0" smtClean="0"/>
              <a:t>	</a:t>
            </a: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="1" dirty="0" err="1" smtClean="0">
                <a:solidFill>
                  <a:srgbClr val="00B050"/>
                </a:solidFill>
              </a:rPr>
              <a:t>ue</a:t>
            </a:r>
            <a:r>
              <a:rPr lang="en-US" dirty="0" err="1" smtClean="0"/>
              <a:t>gan</a:t>
            </a:r>
            <a:endParaRPr lang="en-US" dirty="0"/>
          </a:p>
        </p:txBody>
      </p:sp>
      <p:pic>
        <p:nvPicPr>
          <p:cNvPr id="1026" name="Picture 2" descr="http://static2.businessinsider.com/image/4f158d3aecad042639000042-590/at-1130-am-we-have-recess-and-the-kids-get-a-chance-to-play-and-release-some-energy-here-charles-christopher-jadon-and-dangelo-are-playing-a-game-of-basket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98" y="2362200"/>
            <a:ext cx="3184102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7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Algunos verbos irregulares</vt:lpstr>
      <vt:lpstr>Ir- to go</vt:lpstr>
      <vt:lpstr>Ver- to see</vt:lpstr>
      <vt:lpstr>Salir- to leave</vt:lpstr>
      <vt:lpstr>Jugar- to play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2012-08-31T11:51:09Z</dcterms:created>
  <dcterms:modified xsi:type="dcterms:W3CDTF">2012-08-31T19:02:41Z</dcterms:modified>
</cp:coreProperties>
</file>