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8" r:id="rId6"/>
    <p:sldId id="269" r:id="rId7"/>
    <p:sldId id="270" r:id="rId8"/>
    <p:sldId id="271" r:id="rId9"/>
    <p:sldId id="260" r:id="rId10"/>
    <p:sldId id="264" r:id="rId11"/>
    <p:sldId id="265" r:id="rId12"/>
    <p:sldId id="266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9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2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9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6E19-D0EC-465D-83E1-ACDD46743E89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13CB-DB74-4925-BAED-C19C5643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vieron</a:t>
            </a:r>
            <a:r>
              <a:rPr lang="en-US" dirty="0" smtClean="0"/>
              <a:t> la </a:t>
            </a:r>
            <a:r>
              <a:rPr lang="en-US" dirty="0" err="1" smtClean="0"/>
              <a:t>televisión</a:t>
            </a:r>
            <a:r>
              <a:rPr lang="en-US" dirty="0" smtClean="0"/>
              <a:t> </a:t>
            </a:r>
            <a:r>
              <a:rPr lang="en-US" smtClean="0"/>
              <a:t>y __________________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noticas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images.agoramedia.com/everydayhealth/gcms/pg-healthier-television-habits-11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875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apologies.files.wordpress.com/2009/01/fox-news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6350"/>
            <a:ext cx="3810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vinieron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perros</a:t>
            </a:r>
            <a:r>
              <a:rPr lang="en-US" dirty="0" smtClean="0"/>
              <a:t>______________a la fiesta</a:t>
            </a:r>
            <a:endParaRPr lang="en-US" dirty="0"/>
          </a:p>
        </p:txBody>
      </p:sp>
      <p:pic>
        <p:nvPicPr>
          <p:cNvPr id="1026" name="Picture 2" descr="http://3.bp.blogspot.com/-NtQNZdS0cQE/TorSLaUtbaI/AAAAAAAAA2U/wHbNwh7X6A4/s1600/240w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8520"/>
            <a:ext cx="612457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Nosotros</a:t>
            </a:r>
            <a:r>
              <a:rPr lang="en-US" dirty="0" smtClean="0"/>
              <a:t>____________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vuelta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www.beyond-london-travel.com/images/Driving-in-black-sports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2415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fui</a:t>
            </a:r>
            <a:r>
              <a:rPr lang="en-US" dirty="0" smtClean="0"/>
              <a:t> a la fiesta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_____________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www.naaree.com/wp-content/uploads/2011/04/home-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42672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Los </a:t>
            </a:r>
            <a:r>
              <a:rPr lang="en-US" dirty="0" err="1" smtClean="0"/>
              <a:t>perros</a:t>
            </a:r>
            <a:r>
              <a:rPr lang="en-US" dirty="0" smtClean="0"/>
              <a:t> </a:t>
            </a:r>
            <a:r>
              <a:rPr lang="en-US" dirty="0" err="1" smtClean="0"/>
              <a:t>miraron</a:t>
            </a:r>
            <a:r>
              <a:rPr lang="en-US" dirty="0" smtClean="0"/>
              <a:t> la </a:t>
            </a:r>
            <a:r>
              <a:rPr lang="en-US" dirty="0" err="1" smtClean="0"/>
              <a:t>televisón</a:t>
            </a:r>
            <a:r>
              <a:rPr lang="en-US" dirty="0" smtClean="0"/>
              <a:t>. </a:t>
            </a:r>
            <a:r>
              <a:rPr lang="en-US" dirty="0" err="1" smtClean="0"/>
              <a:t>Ellos</a:t>
            </a:r>
            <a:r>
              <a:rPr lang="en-US" dirty="0" smtClean="0"/>
              <a:t> la ___________</a:t>
            </a:r>
            <a:endParaRPr lang="en-US" dirty="0"/>
          </a:p>
        </p:txBody>
      </p:sp>
      <p:pic>
        <p:nvPicPr>
          <p:cNvPr id="2050" name="Picture 2" descr="http://booksforever1blog.files.wordpress.com/2012/04/dogs-watching-tv_2137128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97" y="2819400"/>
            <a:ext cx="30289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tuvieron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no </a:t>
            </a:r>
            <a:r>
              <a:rPr lang="en-US" dirty="0" err="1" smtClean="0"/>
              <a:t>fueron</a:t>
            </a:r>
            <a:r>
              <a:rPr lang="en-US" dirty="0" smtClean="0"/>
              <a:t> a la fiesta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________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estudiar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www.mayfieldschools.org/userfiles/1319/Students%20Stud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no___________</a:t>
            </a:r>
            <a:r>
              <a:rPr lang="en-US" dirty="0" err="1" smtClean="0"/>
              <a:t>ir</a:t>
            </a:r>
            <a:r>
              <a:rPr lang="en-US" dirty="0" smtClean="0"/>
              <a:t> a la fiesta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preferí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el </a:t>
            </a:r>
            <a:r>
              <a:rPr lang="en-US" dirty="0" err="1" smtClean="0"/>
              <a:t>rato</a:t>
            </a:r>
            <a:r>
              <a:rPr lang="en-US" dirty="0" smtClean="0"/>
              <a:t> sola.</a:t>
            </a:r>
            <a:endParaRPr lang="en-US" dirty="0"/>
          </a:p>
        </p:txBody>
      </p:sp>
      <p:pic>
        <p:nvPicPr>
          <p:cNvPr id="4098" name="Picture 2" descr="http://socialportal.ballywhointeractive.com/images/uploads/Teens%20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4572000" cy="30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Margarita </a:t>
            </a:r>
            <a:r>
              <a:rPr lang="en-US" dirty="0" err="1" smtClean="0"/>
              <a:t>trajo</a:t>
            </a:r>
            <a:r>
              <a:rPr lang="en-US" dirty="0" smtClean="0"/>
              <a:t> un </a:t>
            </a:r>
            <a:r>
              <a:rPr lang="en-US" dirty="0" err="1" smtClean="0"/>
              <a:t>regalo</a:t>
            </a:r>
            <a:r>
              <a:rPr lang="en-US" dirty="0" smtClean="0"/>
              <a:t> a la fiesta. Ella </a:t>
            </a:r>
            <a:r>
              <a:rPr lang="en-US" dirty="0" err="1" smtClean="0"/>
              <a:t>le________un</a:t>
            </a:r>
            <a:r>
              <a:rPr lang="en-US" dirty="0" smtClean="0"/>
              <a:t> </a:t>
            </a:r>
            <a:r>
              <a:rPr lang="en-US" dirty="0" err="1" smtClean="0"/>
              <a:t>regalo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blog.ezipit.com/wp-content/uploads/2011/04/wedding-gift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28479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Ella_________, “¡Claro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100" name="Picture 4" descr="http://us.123rf.com/400wm/400/400/luxora/luxora0904/luxora090400133/4758980-hawaii-flowers-and-marriage-proposal-sign-on-the-be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60" y="3200400"/>
            <a:ext cx="3695700" cy="24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enoce.com/photos/marriage-proposal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anduvo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Martita</a:t>
            </a:r>
            <a:r>
              <a:rPr lang="en-US" dirty="0" smtClean="0"/>
              <a:t> </a:t>
            </a:r>
            <a:r>
              <a:rPr lang="en-US" dirty="0" err="1" smtClean="0"/>
              <a:t>caminó</a:t>
            </a:r>
            <a:r>
              <a:rPr lang="en-US" dirty="0" smtClean="0"/>
              <a:t> mucho. Ella…</a:t>
            </a:r>
            <a:endParaRPr lang="en-US" dirty="0"/>
          </a:p>
        </p:txBody>
      </p:sp>
      <p:pic>
        <p:nvPicPr>
          <p:cNvPr id="1026" name="Picture 2" descr="http://img4-1.cookinglight.timeinc.net/i/2006/04/FL-FitWalk-0604p36-m.jpg?300: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pudimos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del </a:t>
            </a:r>
            <a:r>
              <a:rPr lang="en-US" dirty="0" err="1" smtClean="0"/>
              <a:t>huracán</a:t>
            </a:r>
            <a:r>
              <a:rPr lang="en-US" dirty="0" smtClean="0"/>
              <a:t> Sandy </a:t>
            </a:r>
            <a:r>
              <a:rPr lang="en-US" dirty="0" err="1" smtClean="0"/>
              <a:t>nosotros</a:t>
            </a:r>
            <a:r>
              <a:rPr lang="en-US" dirty="0" smtClean="0"/>
              <a:t> no______________</a:t>
            </a:r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smtClean="0"/>
              <a:t> seis</a:t>
            </a:r>
            <a:r>
              <a:rPr lang="en-US" dirty="0" smtClean="0"/>
              <a:t> </a:t>
            </a:r>
            <a:r>
              <a:rPr lang="en-US" dirty="0" err="1" smtClean="0"/>
              <a:t>días</a:t>
            </a:r>
            <a:endParaRPr lang="en-US" dirty="0"/>
          </a:p>
        </p:txBody>
      </p:sp>
      <p:pic>
        <p:nvPicPr>
          <p:cNvPr id="5122" name="Picture 2" descr="http://ww3.hdnux.com/photos/16/00/45/3672394/3/628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3185159"/>
            <a:ext cx="4241800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2.hdnux.com/photos/16/00/44/3672369/3/628x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19" y="3137132"/>
            <a:ext cx="4496781" cy="32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Este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no___________comer</a:t>
            </a:r>
            <a:r>
              <a:rPr lang="en-US" dirty="0" smtClean="0"/>
              <a:t> nada.</a:t>
            </a:r>
            <a:endParaRPr lang="en-US" dirty="0"/>
          </a:p>
        </p:txBody>
      </p:sp>
      <p:pic>
        <p:nvPicPr>
          <p:cNvPr id="6146" name="Picture 2" descr="http://www.health24.com/images/site/_contentImages/Picky-eater_Shutterstock384x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Pablito</a:t>
            </a:r>
            <a:r>
              <a:rPr lang="en-US" dirty="0" smtClean="0"/>
              <a:t>_____________la </a:t>
            </a:r>
            <a:r>
              <a:rPr lang="en-US" dirty="0" err="1" smtClean="0"/>
              <a:t>tarea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://wac.450f.edgecastcdn.net/80450F/mix949.com/files/2012/03/14181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48482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pusimos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madre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r>
              <a:rPr lang="en-US" dirty="0" smtClean="0"/>
              <a:t>_____________la mesa.</a:t>
            </a:r>
            <a:endParaRPr lang="en-US" dirty="0"/>
          </a:p>
        </p:txBody>
      </p:sp>
      <p:pic>
        <p:nvPicPr>
          <p:cNvPr id="8194" name="Picture 2" descr="http://media4.onsugar.com/files/users/1/17470/45_2007/AA006927/i/Thanksgiving-Tip-Set-Table-Ea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0780"/>
            <a:ext cx="33623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Susita</a:t>
            </a:r>
            <a:r>
              <a:rPr lang="en-US" dirty="0" smtClean="0"/>
              <a:t> </a:t>
            </a:r>
            <a:r>
              <a:rPr lang="en-US" dirty="0" err="1" smtClean="0"/>
              <a:t>estuvo</a:t>
            </a:r>
            <a:r>
              <a:rPr lang="en-US" dirty="0" smtClean="0"/>
              <a:t> </a:t>
            </a:r>
            <a:r>
              <a:rPr lang="en-US" smtClean="0"/>
              <a:t>enferma y  </a:t>
            </a:r>
            <a:r>
              <a:rPr lang="en-US" dirty="0" smtClean="0"/>
              <a:t>no________</a:t>
            </a:r>
            <a:r>
              <a:rPr lang="en-US" dirty="0" err="1" smtClean="0"/>
              <a:t>ir</a:t>
            </a:r>
            <a:r>
              <a:rPr lang="en-US" dirty="0" smtClean="0"/>
              <a:t> a la fiesta.</a:t>
            </a:r>
            <a:endParaRPr lang="en-US" dirty="0"/>
          </a:p>
        </p:txBody>
      </p:sp>
      <p:pic>
        <p:nvPicPr>
          <p:cNvPr id="3074" name="Picture 2" descr="http://us.123rf.com/400wm/400/400/justmeyo/justmeyo1005/justmeyo100500068/6871344-sick-young-woman-having-cold-and-checking-temperature-in-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257800" cy="35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154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supieron</vt:lpstr>
      <vt:lpstr>dio</vt:lpstr>
      <vt:lpstr>dijo</vt:lpstr>
      <vt:lpstr>anduvo</vt:lpstr>
      <vt:lpstr>pudimos</vt:lpstr>
      <vt:lpstr>quiso</vt:lpstr>
      <vt:lpstr>hizo</vt:lpstr>
      <vt:lpstr>pusimos</vt:lpstr>
      <vt:lpstr>pudo</vt:lpstr>
      <vt:lpstr>vinieron</vt:lpstr>
      <vt:lpstr>dimos</vt:lpstr>
      <vt:lpstr>tuve</vt:lpstr>
      <vt:lpstr>vieron</vt:lpstr>
      <vt:lpstr>tuvieron</vt:lpstr>
      <vt:lpstr>quise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Windows User</cp:lastModifiedBy>
  <cp:revision>15</cp:revision>
  <dcterms:created xsi:type="dcterms:W3CDTF">2012-12-28T23:32:37Z</dcterms:created>
  <dcterms:modified xsi:type="dcterms:W3CDTF">2013-01-02T15:28:33Z</dcterms:modified>
</cp:coreProperties>
</file>