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4" r:id="rId3"/>
    <p:sldId id="259" r:id="rId4"/>
    <p:sldId id="276" r:id="rId5"/>
    <p:sldId id="274" r:id="rId6"/>
    <p:sldId id="279" r:id="rId7"/>
    <p:sldId id="278" r:id="rId8"/>
    <p:sldId id="271" r:id="rId9"/>
    <p:sldId id="273" r:id="rId10"/>
    <p:sldId id="272" r:id="rId11"/>
    <p:sldId id="258" r:id="rId12"/>
    <p:sldId id="266" r:id="rId13"/>
    <p:sldId id="260" r:id="rId14"/>
    <p:sldId id="257" r:id="rId15"/>
    <p:sldId id="283" r:id="rId16"/>
    <p:sldId id="281" r:id="rId17"/>
    <p:sldId id="265" r:id="rId18"/>
    <p:sldId id="275" r:id="rId19"/>
    <p:sldId id="268" r:id="rId20"/>
    <p:sldId id="267" r:id="rId21"/>
    <p:sldId id="269" r:id="rId22"/>
    <p:sldId id="282" r:id="rId23"/>
    <p:sldId id="285" r:id="rId24"/>
    <p:sldId id="280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8" autoAdjust="0"/>
    <p:restoredTop sz="94589" autoAdjust="0"/>
  </p:normalViewPr>
  <p:slideViewPr>
    <p:cSldViewPr>
      <p:cViewPr varScale="1">
        <p:scale>
          <a:sx n="51" d="100"/>
          <a:sy n="51" d="100"/>
        </p:scale>
        <p:origin x="-4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3ABCB-6A10-4112-8E28-737E879FD54C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5728A-13D9-4712-8FDD-64DF3A64A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¿</a:t>
            </a:r>
            <a:r>
              <a:rPr lang="en-US" b="1" i="1" dirty="0" err="1" smtClean="0">
                <a:solidFill>
                  <a:srgbClr val="0000FF"/>
                </a:solidFill>
              </a:rPr>
              <a:t>Quién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es</a:t>
            </a:r>
            <a:r>
              <a:rPr lang="en-US" b="1" i="1" dirty="0" smtClean="0">
                <a:solidFill>
                  <a:srgbClr val="0000FF"/>
                </a:solidFill>
              </a:rPr>
              <a:t> el </a:t>
            </a:r>
            <a:r>
              <a:rPr lang="en-US" b="1" i="1" dirty="0" err="1" smtClean="0">
                <a:solidFill>
                  <a:srgbClr val="0000FF"/>
                </a:solidFill>
              </a:rPr>
              <a:t>mejor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médico</a:t>
            </a:r>
            <a:r>
              <a:rPr lang="en-US" b="1" i="1" dirty="0" smtClean="0">
                <a:solidFill>
                  <a:srgbClr val="0000FF"/>
                </a:solidFill>
              </a:rPr>
              <a:t>? ¿</a:t>
            </a:r>
            <a:r>
              <a:rPr lang="en-US" b="1" i="1" dirty="0" err="1" smtClean="0">
                <a:solidFill>
                  <a:srgbClr val="0000FF"/>
                </a:solidFill>
              </a:rPr>
              <a:t>Ellos</a:t>
            </a:r>
            <a:r>
              <a:rPr lang="en-US" b="1" i="1" dirty="0" smtClean="0">
                <a:solidFill>
                  <a:srgbClr val="0000FF"/>
                </a:solidFill>
              </a:rPr>
              <a:t> o </a:t>
            </a:r>
            <a:r>
              <a:rPr lang="en-US" b="1" i="1" dirty="0" err="1" smtClean="0">
                <a:solidFill>
                  <a:srgbClr val="0000FF"/>
                </a:solidFill>
              </a:rPr>
              <a:t>tú</a:t>
            </a:r>
            <a:r>
              <a:rPr lang="en-US" b="1" i="1" dirty="0" smtClean="0">
                <a:solidFill>
                  <a:srgbClr val="0000FF"/>
                </a:solidFill>
              </a:rPr>
              <a:t>?</a:t>
            </a:r>
            <a:r>
              <a:rPr lang="en-US" b="1" dirty="0" smtClean="0">
                <a:solidFill>
                  <a:srgbClr val="0000FF"/>
                </a:solidFill>
              </a:rPr>
              <a:t>     JUEGO 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3657363"/>
            <a:ext cx="3355548" cy="277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00" y="3794660"/>
            <a:ext cx="2286000" cy="27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52092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6" y="1677282"/>
            <a:ext cx="3425613" cy="17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61784"/>
            <a:ext cx="2676525" cy="208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una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ceja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lastimada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herida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4767"/>
            <a:ext cx="5911951" cy="39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una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herida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abierta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infectada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5362" name="Picture 2" descr="http://fc07.deviantart.net/fs70/i/2010/117/f/2/pusy_open_wound_by_CassC4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55075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el pie </a:t>
            </a:r>
            <a:r>
              <a:rPr lang="en-US" b="1" dirty="0" err="1" smtClean="0">
                <a:solidFill>
                  <a:srgbClr val="0000FF"/>
                </a:solidFill>
              </a:rPr>
              <a:t>hinchado</a:t>
            </a:r>
            <a:r>
              <a:rPr lang="en-US" b="1" dirty="0" smtClean="0">
                <a:solidFill>
                  <a:srgbClr val="0000FF"/>
                </a:solidFill>
              </a:rPr>
              <a:t>/ </a:t>
            </a:r>
            <a:r>
              <a:rPr lang="en-US" b="1" dirty="0" err="1" smtClean="0">
                <a:solidFill>
                  <a:srgbClr val="0000FF"/>
                </a:solidFill>
              </a:rPr>
              <a:t>lastimado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herido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3554" name="Picture 2" descr="http://www.whatayear.org/images/pain_f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3821953" cy="3748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el </a:t>
            </a:r>
            <a:r>
              <a:rPr lang="en-US" b="1" dirty="0" err="1" smtClean="0">
                <a:solidFill>
                  <a:srgbClr val="0000FF"/>
                </a:solidFill>
              </a:rPr>
              <a:t>tobillo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torcido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7410" name="Picture 2" descr="http://www.hollywoodgrind.com/images/2008/5/fergie-twisted-ank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2600"/>
            <a:ext cx="351129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el </a:t>
            </a:r>
            <a:r>
              <a:rPr lang="en-US" b="1" dirty="0" err="1" smtClean="0">
                <a:solidFill>
                  <a:srgbClr val="0000FF"/>
                </a:solidFill>
              </a:rPr>
              <a:t>dedo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quemado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905000"/>
            <a:ext cx="4699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el </a:t>
            </a:r>
            <a:r>
              <a:rPr lang="en-US" b="1" dirty="0" err="1" smtClean="0">
                <a:solidFill>
                  <a:srgbClr val="0000FF"/>
                </a:solidFill>
              </a:rPr>
              <a:t>dedo</a:t>
            </a:r>
            <a:r>
              <a:rPr lang="en-US" b="1" dirty="0" smtClean="0">
                <a:solidFill>
                  <a:srgbClr val="0000FF"/>
                </a:solidFill>
              </a:rPr>
              <a:t> de pie </a:t>
            </a:r>
            <a:r>
              <a:rPr lang="en-US" b="1" dirty="0" err="1" smtClean="0">
                <a:solidFill>
                  <a:srgbClr val="0000FF"/>
                </a:solidFill>
              </a:rPr>
              <a:t>hinchado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lastimado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herido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572000" cy="34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7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el </a:t>
            </a:r>
            <a:r>
              <a:rPr lang="en-US" b="1" dirty="0" err="1" smtClean="0">
                <a:solidFill>
                  <a:srgbClr val="0000FF"/>
                </a:solidFill>
              </a:rPr>
              <a:t>corazón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roto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863" y="2850598"/>
            <a:ext cx="3124200" cy="26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encrypted-tbn2.gstatic.com/images?q=tbn:ANd9GcScSeu0-T45xcfFcmKl5s2TIB7CEvpGMneb-KKknY5LEg1SjZru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8" y="28956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9339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la </a:t>
            </a:r>
            <a:r>
              <a:rPr lang="en-US" b="1" dirty="0" err="1" smtClean="0">
                <a:solidFill>
                  <a:srgbClr val="0000FF"/>
                </a:solidFill>
              </a:rPr>
              <a:t>mano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quemada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2530" name="Picture 2" descr="http://www.scars1.com/MultimediaLibrary/images/content/regenerating_its_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55626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Tómate</a:t>
            </a:r>
            <a:r>
              <a:rPr lang="en-US" b="1" dirty="0" smtClean="0">
                <a:solidFill>
                  <a:srgbClr val="0000FF"/>
                </a:solidFill>
              </a:rPr>
              <a:t> el </a:t>
            </a:r>
            <a:r>
              <a:rPr lang="en-US" b="1" dirty="0" err="1" smtClean="0">
                <a:solidFill>
                  <a:srgbClr val="0000FF"/>
                </a:solidFill>
              </a:rPr>
              <a:t>jarabe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Tengo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una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tos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que</a:t>
            </a:r>
            <a:r>
              <a:rPr lang="en-US" b="1" dirty="0" smtClean="0">
                <a:solidFill>
                  <a:srgbClr val="00B050"/>
                </a:solidFill>
              </a:rPr>
              <a:t> no me </a:t>
            </a:r>
            <a:r>
              <a:rPr lang="en-US" b="1" dirty="0" err="1" smtClean="0">
                <a:solidFill>
                  <a:srgbClr val="00B050"/>
                </a:solidFill>
              </a:rPr>
              <a:t>quita</a:t>
            </a:r>
            <a:r>
              <a:rPr lang="en-US" b="1" dirty="0" smtClean="0">
                <a:solidFill>
                  <a:srgbClr val="00B050"/>
                </a:solidFill>
              </a:rPr>
              <a:t>. ¿</a:t>
            </a:r>
            <a:r>
              <a:rPr lang="en-US" b="1" dirty="0" err="1" smtClean="0">
                <a:solidFill>
                  <a:srgbClr val="00B050"/>
                </a:solidFill>
              </a:rPr>
              <a:t>Qué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hago</a:t>
            </a:r>
            <a:r>
              <a:rPr lang="en-US" b="1" dirty="0" smtClean="0">
                <a:solidFill>
                  <a:srgbClr val="00B050"/>
                </a:solidFill>
              </a:rPr>
              <a:t>?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111645" cy="34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¡</a:t>
            </a:r>
            <a:r>
              <a:rPr lang="en-US" b="1" dirty="0" err="1" smtClean="0">
                <a:solidFill>
                  <a:srgbClr val="0000FF"/>
                </a:solidFill>
              </a:rPr>
              <a:t>Lávate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las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manos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000" b="1" dirty="0">
                <a:solidFill>
                  <a:srgbClr val="00B050"/>
                </a:solidFill>
              </a:rPr>
              <a:t>L</a:t>
            </a:r>
            <a:r>
              <a:rPr lang="en-US" sz="4000" b="1" dirty="0" smtClean="0">
                <a:solidFill>
                  <a:srgbClr val="00B050"/>
                </a:solidFill>
              </a:rPr>
              <a:t>as </a:t>
            </a:r>
            <a:r>
              <a:rPr lang="en-US" sz="4000" b="1" dirty="0" err="1" smtClean="0">
                <a:solidFill>
                  <a:srgbClr val="00B050"/>
                </a:solidFill>
              </a:rPr>
              <a:t>manos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están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sucias</a:t>
            </a:r>
            <a:r>
              <a:rPr lang="en-US" sz="4000" b="1" dirty="0" smtClean="0">
                <a:solidFill>
                  <a:srgbClr val="00B050"/>
                </a:solidFill>
              </a:rPr>
              <a:t>. ¿</a:t>
            </a:r>
            <a:r>
              <a:rPr lang="en-US" sz="4000" b="1" dirty="0" err="1" smtClean="0">
                <a:solidFill>
                  <a:srgbClr val="00B050"/>
                </a:solidFill>
              </a:rPr>
              <a:t>Qué</a:t>
            </a:r>
            <a:r>
              <a:rPr lang="en-US" sz="4000" b="1" dirty="0" smtClean="0">
                <a:solidFill>
                  <a:srgbClr val="00B050"/>
                </a:solidFill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</a:rPr>
              <a:t>debo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hacer</a:t>
            </a:r>
            <a:r>
              <a:rPr lang="en-US" sz="4000" b="1" dirty="0" smtClean="0">
                <a:solidFill>
                  <a:srgbClr val="00B050"/>
                </a:solidFill>
              </a:rPr>
              <a:t>?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https://encrypted-tbn2.gstatic.com/images?q=tbn:ANd9GcTWfuQC9yhNpcqoBVtKU-ujwQ5YsaWZpZrsLevWUTYPUcG28egky7tjFR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la </a:t>
            </a:r>
            <a:r>
              <a:rPr lang="en-US" b="1" dirty="0" err="1" smtClean="0">
                <a:solidFill>
                  <a:srgbClr val="0000FF"/>
                </a:solidFill>
              </a:rPr>
              <a:t>pierna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rota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everythingnicole.typepad.com/.a/6a00d834531ac169e200e553e8cdf88834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810000" cy="5083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0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¡Ponte </a:t>
            </a:r>
            <a:r>
              <a:rPr lang="en-US" b="1" dirty="0" err="1" smtClean="0">
                <a:solidFill>
                  <a:srgbClr val="0000FF"/>
                </a:solidFill>
              </a:rPr>
              <a:t>hielo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Me </a:t>
            </a:r>
            <a:r>
              <a:rPr lang="en-US" sz="4800" b="1" dirty="0" err="1" smtClean="0">
                <a:solidFill>
                  <a:srgbClr val="00B050"/>
                </a:solidFill>
              </a:rPr>
              <a:t>duele</a:t>
            </a:r>
            <a:r>
              <a:rPr lang="en-US" sz="4800" b="1" dirty="0" smtClean="0">
                <a:solidFill>
                  <a:srgbClr val="00B050"/>
                </a:solidFill>
              </a:rPr>
              <a:t> el </a:t>
            </a:r>
            <a:r>
              <a:rPr lang="en-US" sz="4800" b="1" dirty="0" err="1" smtClean="0">
                <a:solidFill>
                  <a:srgbClr val="00B050"/>
                </a:solidFill>
              </a:rPr>
              <a:t>hombro</a:t>
            </a:r>
            <a:r>
              <a:rPr lang="en-US" sz="4800" b="1" dirty="0" smtClean="0">
                <a:solidFill>
                  <a:srgbClr val="00B050"/>
                </a:solidFill>
              </a:rPr>
              <a:t>. ¿</a:t>
            </a:r>
            <a:r>
              <a:rPr lang="en-US" sz="4800" b="1" dirty="0" err="1" smtClean="0">
                <a:solidFill>
                  <a:srgbClr val="00B050"/>
                </a:solidFill>
              </a:rPr>
              <a:t>Qué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hago</a:t>
            </a:r>
            <a:r>
              <a:rPr lang="en-US" sz="4800" b="1" dirty="0" smtClean="0">
                <a:solidFill>
                  <a:srgbClr val="00B050"/>
                </a:solidFill>
              </a:rPr>
              <a:t>?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24578" name="Picture 2" descr="http://www.rotatorcuffinjurytips.net/blog/wp-content/uploads/2010/10/ice-heat-rotator-cu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57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Ponte </a:t>
            </a:r>
            <a:r>
              <a:rPr lang="en-US" b="1" dirty="0" err="1" smtClean="0">
                <a:solidFill>
                  <a:srgbClr val="0000FF"/>
                </a:solidFill>
              </a:rPr>
              <a:t>crema</a:t>
            </a:r>
            <a:r>
              <a:rPr lang="en-US" b="1" dirty="0" smtClean="0">
                <a:solidFill>
                  <a:srgbClr val="0000FF"/>
                </a:solidFill>
              </a:rPr>
              <a:t> solar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Voy</a:t>
            </a:r>
            <a:r>
              <a:rPr lang="en-US" b="1" dirty="0" smtClean="0">
                <a:solidFill>
                  <a:srgbClr val="00B050"/>
                </a:solidFill>
              </a:rPr>
              <a:t> a </a:t>
            </a:r>
            <a:r>
              <a:rPr lang="en-US" b="1" dirty="0" err="1" smtClean="0">
                <a:solidFill>
                  <a:srgbClr val="00B050"/>
                </a:solidFill>
              </a:rPr>
              <a:t>pasar</a:t>
            </a:r>
            <a:r>
              <a:rPr lang="en-US" b="1" dirty="0" smtClean="0">
                <a:solidFill>
                  <a:srgbClr val="00B050"/>
                </a:solidFill>
              </a:rPr>
              <a:t> el </a:t>
            </a:r>
            <a:r>
              <a:rPr lang="en-US" b="1" dirty="0" err="1" smtClean="0">
                <a:solidFill>
                  <a:srgbClr val="00B050"/>
                </a:solidFill>
              </a:rPr>
              <a:t>día</a:t>
            </a:r>
            <a:r>
              <a:rPr lang="en-US" b="1" dirty="0" smtClean="0">
                <a:solidFill>
                  <a:srgbClr val="00B050"/>
                </a:solidFill>
              </a:rPr>
              <a:t> en la playa. </a:t>
            </a:r>
            <a:r>
              <a:rPr lang="en-US" b="1" dirty="0" err="1" smtClean="0">
                <a:solidFill>
                  <a:srgbClr val="00B050"/>
                </a:solidFill>
              </a:rPr>
              <a:t>Tengo</a:t>
            </a:r>
            <a:r>
              <a:rPr lang="en-US" b="1" dirty="0" smtClean="0">
                <a:solidFill>
                  <a:srgbClr val="00B050"/>
                </a:solidFill>
              </a:rPr>
              <a:t> la </a:t>
            </a:r>
            <a:r>
              <a:rPr lang="en-US" b="1" dirty="0" err="1" smtClean="0">
                <a:solidFill>
                  <a:srgbClr val="00B050"/>
                </a:solidFill>
              </a:rPr>
              <a:t>piel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que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quema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fácilmente</a:t>
            </a:r>
            <a:r>
              <a:rPr lang="en-US" b="1" dirty="0" smtClean="0">
                <a:solidFill>
                  <a:srgbClr val="00B050"/>
                </a:solidFill>
              </a:rPr>
              <a:t>. ¿</a:t>
            </a:r>
            <a:r>
              <a:rPr lang="en-US" b="1" dirty="0" err="1" smtClean="0">
                <a:solidFill>
                  <a:srgbClr val="00B050"/>
                </a:solidFill>
              </a:rPr>
              <a:t>Qué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debo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hacer</a:t>
            </a:r>
            <a:r>
              <a:rPr lang="en-US" b="1" dirty="0" smtClean="0">
                <a:solidFill>
                  <a:srgbClr val="00B050"/>
                </a:solidFill>
              </a:rPr>
              <a:t>?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6626" name="Picture 2" descr="http://www.fabuloussavings.ca/blog/wp-content/uploads/2010/06/Kids-Sun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95600"/>
            <a:ext cx="32861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Ponte </a:t>
            </a:r>
            <a:r>
              <a:rPr lang="en-US" b="1" dirty="0" err="1" smtClean="0">
                <a:solidFill>
                  <a:srgbClr val="0000FF"/>
                </a:solidFill>
              </a:rPr>
              <a:t>ungüento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Tengo</a:t>
            </a:r>
            <a:r>
              <a:rPr lang="en-US" b="1" dirty="0" smtClean="0">
                <a:solidFill>
                  <a:srgbClr val="00B050"/>
                </a:solidFill>
              </a:rPr>
              <a:t> el </a:t>
            </a:r>
            <a:r>
              <a:rPr lang="en-US" b="1" dirty="0" err="1" smtClean="0">
                <a:solidFill>
                  <a:srgbClr val="00B050"/>
                </a:solidFill>
              </a:rPr>
              <a:t>codo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infectado</a:t>
            </a:r>
            <a:r>
              <a:rPr lang="en-US" b="1" dirty="0" smtClean="0">
                <a:solidFill>
                  <a:srgbClr val="00B050"/>
                </a:solidFill>
              </a:rPr>
              <a:t>. ¿</a:t>
            </a:r>
            <a:r>
              <a:rPr lang="en-US" b="1" dirty="0" err="1" smtClean="0">
                <a:solidFill>
                  <a:srgbClr val="00B050"/>
                </a:solidFill>
              </a:rPr>
              <a:t>Qué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hago</a:t>
            </a:r>
            <a:r>
              <a:rPr lang="en-US" b="1" dirty="0" smtClean="0">
                <a:solidFill>
                  <a:srgbClr val="00B050"/>
                </a:solidFill>
              </a:rPr>
              <a:t>?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895600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3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Tómate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pastillas</a:t>
            </a:r>
            <a:r>
              <a:rPr lang="en-US" b="1" dirty="0" smtClean="0">
                <a:solidFill>
                  <a:srgbClr val="0000FF"/>
                </a:solidFill>
              </a:rPr>
              <a:t> o </a:t>
            </a:r>
            <a:r>
              <a:rPr lang="en-US" b="1" dirty="0" err="1" smtClean="0">
                <a:solidFill>
                  <a:srgbClr val="0000FF"/>
                </a:solidFill>
              </a:rPr>
              <a:t>aspirina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Tengo</a:t>
            </a:r>
            <a:r>
              <a:rPr lang="en-US" b="1" dirty="0" smtClean="0">
                <a:solidFill>
                  <a:srgbClr val="00B050"/>
                </a:solidFill>
              </a:rPr>
              <a:t> un dolor de </a:t>
            </a:r>
            <a:r>
              <a:rPr lang="en-US" b="1" dirty="0" err="1" smtClean="0">
                <a:solidFill>
                  <a:srgbClr val="00B050"/>
                </a:solidFill>
              </a:rPr>
              <a:t>cabeza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que</a:t>
            </a:r>
            <a:r>
              <a:rPr lang="en-US" b="1" dirty="0" smtClean="0">
                <a:solidFill>
                  <a:srgbClr val="00B050"/>
                </a:solidFill>
              </a:rPr>
              <a:t> no se me </a:t>
            </a:r>
            <a:r>
              <a:rPr lang="en-US" b="1" dirty="0" err="1" smtClean="0">
                <a:solidFill>
                  <a:srgbClr val="00B050"/>
                </a:solidFill>
              </a:rPr>
              <a:t>quita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Véndate</a:t>
            </a:r>
            <a:r>
              <a:rPr lang="en-US" b="1" dirty="0" smtClean="0">
                <a:solidFill>
                  <a:srgbClr val="0000FF"/>
                </a:solidFill>
              </a:rPr>
              <a:t> el </a:t>
            </a:r>
            <a:r>
              <a:rPr lang="en-US" b="1" dirty="0" err="1" smtClean="0">
                <a:solidFill>
                  <a:srgbClr val="0000FF"/>
                </a:solidFill>
              </a:rPr>
              <a:t>tobillo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s://encrypted-tbn0.gstatic.com/images?q=tbn:ANd9GcTxkxnDgPfXFkKT51hbbeCYtA3vq3kO-mER4Rrd7nshYFUCj2fT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096000" cy="42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Ponte </a:t>
            </a:r>
            <a:r>
              <a:rPr lang="en-US" b="1" dirty="0" err="1" smtClean="0">
                <a:solidFill>
                  <a:srgbClr val="0000FF"/>
                </a:solidFill>
              </a:rPr>
              <a:t>gotas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493168" cy="393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el </a:t>
            </a:r>
            <a:r>
              <a:rPr lang="en-US" b="1" dirty="0" err="1" smtClean="0">
                <a:solidFill>
                  <a:srgbClr val="0000FF"/>
                </a:solidFill>
              </a:rPr>
              <a:t>ojo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hinchado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lastimado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herido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6386" name="Picture 2" descr="http://bloghh.files.wordpress.com/2009/06/elliejanesoareye20090609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la </a:t>
            </a:r>
            <a:r>
              <a:rPr lang="en-US" b="1" dirty="0" err="1" smtClean="0">
                <a:solidFill>
                  <a:srgbClr val="0000FF"/>
                </a:solidFill>
              </a:rPr>
              <a:t>mejilla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quemada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267200" cy="39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la </a:t>
            </a:r>
            <a:r>
              <a:rPr lang="en-US" b="1" dirty="0" err="1" smtClean="0">
                <a:solidFill>
                  <a:srgbClr val="0000FF"/>
                </a:solidFill>
              </a:rPr>
              <a:t>rodilla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cortada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lastimada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herida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wwwdelivery.superstock.com/WI/223/1889/PreviewComp/SuperStock_1889R-199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3280953" cy="50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los pies </a:t>
            </a:r>
            <a:r>
              <a:rPr lang="en-US" b="1" dirty="0" err="1" smtClean="0">
                <a:solidFill>
                  <a:srgbClr val="0000FF"/>
                </a:solidFill>
              </a:rPr>
              <a:t>quemados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VFRUVGRUaFRcXFRcXGBYYGBcVFxoYHRgYHCYeGBokHBUXHy8gIycpLCwsFx4xNTAqNSYrLCkBCQoKDgwOGg8PGiwkHyQsLCwsLCwsLCwsLCwsLCwsLCwsLCwsLCwsLCwsLCwsLCwsLCwsLCwsLCwsLCwsLCwsLP/AABEIALkBEQMBIgACEQEDEQH/xAAbAAACAwEBAQAAAAAAAAAAAAADBAIFBgEAB//EAEAQAAECAwYBCgUCBQQBBQAAAAECEQADIQQSMUFRYXEFBhMiMkKBkaGxUmLB0fBy4QcjksLxFIKiskMVM2PS0//EABoBAAMBAQEBAAAAAAAAAAAAAAIDBAEFAAb/xAArEQACAgEEAQMEAAcAAAAAAAAAAQIRAxIhMUEEIjJRE2GR8BQjQlJxgaH/2gAMAwEAAhEDEQA/ANhaJKunmrUtQSVUD4s+GgiRtCjUEjQbRLluZ/MUN6jQfcwiieXbHbIbRja4GJdhlTlPiX4wwJxTio8AS/lC6klnJA0AxPjHJYySG11L5vAoIOu3rJYEpGgqfE5eESQteDnzoOJOMAnruKZ6ADqgVfUmBqmleJYaCNPDiuUrtEdY6uWH3iCZyiXKiS+ppwEBDIDn94Vm24ksmg1guOTB6bbLveJPGFJttmHM17KQW/BEEhKaqNTgMSeEdKCuquqkZfcxp46i1rPVQonVe5xYQVVo6PFSlKPdf1JyhU2x6SqAYqb2BwjpKUU7Sj58TGWkbyGUuYrrLUzZOwEDXaVEPeKE6uxPDSATLUHY9ZQwSOynjqYiUEl1Fz7cBANhUHFsUaJJSONTA7ZyuJEsrWu6kCpKmjOc5Oe8mygp7c3JAOH6j3R6xg5Ui28rznJdKcSXEqUPqfMmBVvgGUkti15xfxJtFpX0Nk6RKVFgQ/STMqfCPXhF9zS5jzENMtcxS1UIlXyUp/UQesdsOMW/N/mhKsUs9ExmEdacsVOrfAmLRBUE1UWObdZeyRkPXhBccAqN7yHlW0p6qC5zPdTx32ELm0K7qj8yyWJ4aCIAYAhhkgfX7x2apsxT+lP3MFyGRXaFDvFjgHN5W+whafyipOK2824ACqjC9rtDUGJxehbVR7idsTD3IHIfSnpJjlOCQaXtWHdRtic9I1o2CcnSK/8A9UUUklSgnN1Gul5sT8ojqeV1GjnUgqamqzglPyiNkqypSlkpAAyAZvKKS3chy5ndul3CkjPIkYK8YTJ0WrxG1aZUJ5WUXN88Xu01A7iN8TlBpdvWWZSmOBdiQdB3U/MaxnJpUiaZTXpgU1wOQDkpR7689BF5K5JnjFLPVRvJvHYB6QIhY5PaiyTaFYBRpkCWH3MdFrUXZZ3U/tFYu03QywUAd00MERMdmHAfeFt0e0j4tahQKOrk1MQ/1C8VLLaOfz8ygKZgG59B4xKUX++GOg/DGajKCKtCviI2f8fhHFTl/Ea7u/CAzlMKNk5LMnj9hAVWkkUcDNR7SuGgjTw8LUp2CiWycsOJg9ltKysAEqIIcv1Rw1hOzyCRhcRp3jxOXvwh2zJ6yQKBxGgm6vn4jHojSPRQTmT5XDzVAalzAUJ+Hz+2pix5SlvNUMnPjCS+rj4AY/sIPSFYNMv4iwGJP5SIicTSW4HxHHw04xIyiognyGH7neJdIE0HWVplHqPWCVIAFS25iBtWSA51/aOrkKU5VEDMSkUqfTxMeRpyZJJqo+JP3gB/+MOfiP8AaM+MMy7IZikhZxIAGCR4ZmNFZ7DLQCElmxYVfcwWn4GQhq52Rj7RNTK7RJmHLFR4/CI5Z7LMtCgCccAKAan94ueUZImYgOCWO2X2iu5kWxSrRN6S6lQQLsoEEpF4gknMkgeUDFpyobPx3Br7l7I5HQgAEPuftC9q5HQxu9W9mnGLiwWx76FHrAkj9Jw8qiFeUZjFLChcK9wfP3gckXVorgo6tDRkbSlNmBvqAAreJYNrWPn3Of8AiMpby7NQZzMz+kHDiY2/8Rub6rXZD0dZkohSQD2hgoeVeKYznM/mVLlETJrTZoOHcln+47/5ieO/u/BH5GOUJ6Y/kqOan8OploInWm8iWahP/kmedUjfGPqEiyS5MtKEpCEJolCRieGZjip7FhUjHRI30G2cdlq7z8VmngnQQ9MnUEiRWVYh9E5DdRzMDWt6u6sycBt+0eK3oAQDk/WV9h+Ujq1MKsGz7qdvmOwrHuQjiDdoXJOXePjkPykQtEw0ZicmDgfpBxPzGggM2fkKDvE4n9Tf9REJyxWnEGjj5j3U/KIOLMYDobxABAvKYKxF40p8a9zQRtwtNnlY9lLDMlh6kxk+REvaEPiAohxVmaie4mvEtGptUnWD6KvGSbtj9jUyATipiricvDDwhO1WoFZusyR1tycB7nyhESTr4QOdMEtKiaAAmI8s09qL8eLS7bszsmV0nKFomZICEj9V0FRJ4MPGNRZLVdRdICscd6wbmTyUj/SJmKQkqnPMUSHJvlxj8t0eEWtp5IlZJu/pJH7RtOMbEvNC3GuzDc5lXpaeqDMvJEulbxNQNgm95Ql/op0kC+nqnFQN72/xDUxPSW9QBdFndAODrUAVHwDJ840iLUyAgpejF8IQvUnY/NjjKmjLSpoarAcfrmY9NtQ32A7R4DIfhir5ZtQl2lcqW1Lpr2UOkFtzm3tB7ACeyce1NViRokYNvhxj0FW7OfNU2gzlSgCHU1EDsp3UYestnulybystuG28cs9mpdQM6k1fUk5mGksmg6xz24wy7FhCn4vKJyA6gTQOGH3hfpNKq/PKDyZYCklVS44fvGXuZWxuHGkejseignMzytPaasIqpy5yH3hVEm6LyjjiTn+aQ7ypPSmYoAOpzTTjpFYqUpRdXltDTEdmWlUyiQUp9TEU3U/lTEjaGN1NTrkI8ZYQbyzXTEnhHqN4PdZZbAaZl9TDfI1hlLUbxCkpIB+EqIoH8PWFZMhc9YQGSCCboOQo6jD/ACbL6Cb0SmuzMCMLyQ/qH8oPgZig5MNzglG4bhuqSxS2RGftAOR+VhabPfIAmJJTNSMlpx8DRQ2UId5QGmEUPI1iMufOWDRaUAjIqSSyuLKI8oC6lXydeK/lr5QxaVYxkLDaBZuWtE2lA8VMPqj1jYWyWamMB/EeUqWmz2lPakzU1+U18nSB4xNvGYeevpavg+nWhFbwplAVNnBOTZwmyUrZwoAhuEctQYYH0hmZ3wDCS4Fejx3jM2W0gAhrqQoi8M64AHPeNEi0PSsZZCv5iiKm8p1HBNTgNYlxvcT5fRZXwGBDPggVJ3VEySakj+1H3O8AkgDWufeX9h+bxyYpzdNdGwTw+JQ1wEVI5zGekO4BropW79xO5iEyrbCgFG1b4Rqo14REFhi+9TX3Wv22gZmF/wDs9Q+V5u0rRAoIIE4o1DYnssPO6Mhqs+EDu4DHMNUDUj4lfMaDKCXXxwzJxO1Mf0imsdUl8QQPh7yuJyG2EEjGM83JT2gEOzLcvQltcVHc+EaW3zKM3q0UPNwPPUT3UGg7KXIAG5ofKL611rGy+xX4i3EEEnTzP2ig54Tz0QlvdM5aJT6dIoJfixMaeTJeKXnTyH0pkhyOjmImlsQEq1GDn2Mc9+5WdOc0k0uTfWGzBEpCAGCQABoAAB6CB2qYwJyDnyitVIIT1SQeJirt0+YpC0FZZSVJrjUEY45w7NPajn4cDlumU/IaSUX1duYVLVxWb31bwh22Wi4lSlYJBJ8A8Ds0opSnYAeQiv5z2r+UE5zFoT63j6J9YlycJHWhHcW5M5mInyzMmzF9Kslama65q13MDDHKOqsy5aimZdASAzUChkQcsIveTkNLGsJ8ugAS1EXi6gMTWhwzNI3JKkiPLiW7QEziRQ3Eep4aDf8AzBJCSoMkMkZ6/vArPJcXl+T+/wBoIbScPIDE/aNUrIXGgyAE4eJ+8SlTHWGNHx+0CbbgkV89Y5Z5jrGx8KaawxbcAcn0BxvHojWPRUTGb5QSEzFktVR3fwzhWYCulAKOM/GHOVJQExSlHMs/jQDWEFziunZSKblhm2HhDqBJkpRRAvK1yH3O0BVZXJUpVcz+UaGEgJAo2gGMLWtWBXg9ECr8dTG0esueQV9VS04XiHbEAe1YR5wFTBSe0kuk6EVHhl4xbcioUJPXTdN40fAFmeA2qy3nELyN1R0/FlGPKAptgnyUTEYLSCPYp4guPCOWNLKrCnNXk9UlM+UeyJyly9kzAlRH9V6LZNldUa9/UUQmqaYvaJRUWEV/LvIKZsgy1hwopccCD7xo0yGjvQXjwrCZRuVipZ7WnoS5scnCXZZSBghN2vylvpAuVEVi/lSglJEU9vkYmDmthfj5PXuUKwQfykZ609WasAOyjl1U3i44mr0/eNJNFYz/ADgltPFT1kAgDGhY7IGHWMQw2kVeWvSmcBxqWPaJLHgW7I+QV1gnTAYA790kb/AnbGEUzgAnM91sB+kd46qNIJLrU1OIGPi/ePzGgyitHLYyZ3gwypTb4E74mCol4OKjBIowP/UepiEhGdAPi+z4n5j4QcEAYFjlmdzBoFk0IbrEigxwSNgM4DaJlCSSlOZOJ21/MolOmMQ/WVkkYD81hKao3ne8of0o4amGIFmh5ppeXMVdugqAS+JADuRlU4Rc9DeNYT5qyGsyc715ROrk/QCLRMqAbKsUtMScmUBgI5PswIO+Jgt5oUtVubCESXYUVKT2Gr1IRtdkeoj0q2AwwFvATaaHY1LGyqTKahir5Q5P6SbK+FJUojgkgf8AaL+1SHqIRTLq8Jq5Wy5S1rY4lDeEJ8sSFqCQlL1JNWLM31i0EvACOylu6gHGCeAz84TK55AZ8bmXlzNPE77DOCpWE4UfvHFXCIcpJInKYYsa0Sn75x2TKOJJ40cgZgZD04wcGc+cadBEpKqYA41qeJ/PpCtv5ck2UoK1MSQEjEqrglOf6sBGa5wc/wBKVdDYwJ00lnHWlp//AFV/x/VA+bfMiZNnJtNtWVKKgesXc5DhsKCKVD5JnP4Psn/rPy+v7R6Hv9MnQ+UeijYmtmd5TlXpyiXJc45DbSAJrgH3OA+8N8qzB0ir+DnqjPjrwivWFTMRdT8I+usOPHplpFQjrHNZHhT8aD8jWEmcFGpDmvpwFYDaJiJaLxIAFSSWAAY5xV8x+fEu1W+ZJlAlKZSlBZpeKVoBAGjKxMetXQUPcjbTLcEr6/ZUwJyScjwyjluklJpCnK9mK3GRoYZ5PndLIST2kPLX+pFH8Qx8YBvU2jpaYwqS4IWOqjSpAiwky6wOxWdjxhg0VGxVIRlnbqJ61JaEk28AtE+ULTRoqjHpPcbhw3G5F8ZrppCsxLiE7NaWpDiZjwuUrYLx6GVM6zgExk+eSbqpRGYUk6HAigqrOmEbm0S6Rkeeci9LQzUVmaAMcdRtEb2kPlLVAzckl3xvUJNX2YdptB1RvjFjKSwq5J7uv6jnwwhWSCkYs9Co1J2Ay4Q3KSwq4fJ6niYoiQsOhbnIkZ90cNYmmZoeKjAwu8A2G30+58IiZ916ORgMh+ecNQB1TAVLA/1K8sOGMV9onuCMEjIZnQtiflHjBlLK8MdcG22HrAFoYMliQC5yH5pB2Cz6byJJCZaE6JSP+IhuYGgHJfZT+kewgttmgCMXtHJNukJ2u0sIq1KeOzZjmBqNIlmzr4selUdvtDlmtT0OMVt6IicxpEk5D3j1I0iaiErRJYvlHbHaXEOBF4QSlqI98Utym5TtNyUWLFRSgcVqCfOsWNlkBKANBSEeUZVGIcApPiC8Mm1EgUjE1FNjZxlKq4Mnzv5dlWVV+aWoboxKi+CUZnc0Goj57aeVbXyoq5LBlSCagEkrHzHvcAyR6xpueHNf/VcpFauwiXLBJ7I7Sq6nrYRc2CwplIAR1U4O3WV+kab/AOYZhpRT7Obn1Sm/gQ5t8z5VmFEhcxq5gcT9I0Fma8HN4uOscBskRxIowDJ0f1JzP5WCWVDqBBYOHUf7R9TDNVv9/f3/AGL00jdPx/PCPR26N/WOxSTGet1jHSqUTiTGd5y88JFjR11dY9lCe0rw03NIoP4jfxP6GbMkWfrTASFLPZSf7j6ccI+c8jc37VylOJF5Tn+ZNW91PjmdEiGar2QtuiXLvOm08oTAhjdJ6klDmuT5qO59I+mfwo5hLsk4T5ymmLSpAQMEhTEuc1dXAYRac2eZlnsKWSOknEdZR7R2+ROw9YupJaagqqsFN1IwQKV8szU5QUYIxN3bLnlUFJ2j3N6X/LVRry1K44D6RY26RfSIlY7PdAEYo+qzoyzReFR7PJQ0BtMxoZnqaKm0TXMEwcMNTsDOW8Krgq1QIqgGdCKFlKMMWS2VbyhWZCnSMXzESSlRT9JTVGiUukZfnX/7VA/WT7xbyLZeEU3Oma0rB+snDjCW7aI5wcE0zPpWBUlzg5wGwH5uYKjrBzQb5/f24wr0jNeqo4JGX5rhE5ZJOp0yTvueMUJkDGlTmwcDM5n7cceECRJcuXH5p9cYKhFdT7ROVV8P1ZD7+0MQDOFHVbAZAYmF7YGDGpyQK+JhyWSez4rOfD7wraVG6row5qSo6tqcTvDEAz6LYJnVHAewhflCa8Qs8xpSf0p9hA5lawFnSwQ/qFYjNjpxjihE0zowFlQMqg8xMLLEc/JsUx3HLJaLsXtjngxl5aos+T7QxgIToTnxalZbW6zuIVkIfgIevOKQBQCUn1hk3ZJCTUaMnapl5SlKZRckDuJGT/EpmpgNsY6h83c/1K22H5vAZSXqCNb3dTwHebXCGZbZUfvGqlcB9YojxRDLkmBkQ+YSMtz+8HkL6ycDUV7oOgHeMAcfs7h/mIxOw8YPZ09YE4uOJ2buiGrYUzcPx9I7Hm2j0VWSnxUfwtVabfPn2l0STMUUoHaWHz+FPrG7sVmly5Yl2dKZaEUvAC6nVtTv7w/yoomYq9RL0SO0vjtt5mEZk6rNeIDhA7KRqo/mwilCqOOEpJBugntlypew/OAhZU1q1Sl+zitRcGug/CYKpyp3ClDFRoiXsBr66mBzeqM3VS9itWyRlGmm7kLcQWK/kabeloOqQ9XqKGvEQ9alNGDmt6EbausVlolHKH5sBUY84pl2NuKpFdMcQJaocnCkIrMJnsWQdgppivWaw6tVIUnJL+8R5fksxugUq0sYr+eM09AGLOtLnZlH6CDTIR5xKvSUFgSFjHLqqrEqe4PmRWiypsqeq4N0HFR7SuH5wh6WwYMwNRqYVsqnwqa9Y4Dh6w3KOaTjitX0GftFsThMMoACv9IxP2HpHJswAC//ALUCvpmfSIJJqE59pR99+GEDA+GpPaUcBxP0EOQthzPKu2bqckipO252EQtUt0l2Sn4cyz9o/SBJnBKmHWVmdOGgj09D1VXQD8qd/aGIBm6Qf5aeCfYR5Q6rxIiiRw9olPFIVFWdfD7UJ3ax5WEczjqzSEMtQNQhZaYYKoVmmsczPKmUY0dlIhpKdIVlw6hMTxdjJ7FryfNcQLlyddlGl4q6oGr/AEZ4hYCyoU5zTapTVmJOScQA5FTn1RUxVj9Rysy0yZUow6xBIP8AsSdAO+rYQRiolvFyHb5jgkfKK6xGVIJLVfSgLcMJSdsTDplJQHWRTBIwGzZmLIrpEDYCWhg/kW9EiGrNOAUAlLqJD6+OkQEpS6nqJ07xH0hqSpEsgAAVHE/eGRQts1106R6O9JHoqJDL8pzT0q7pb4phyAOCX98OMJITRg6UH+peuNRxx4Q7ynWaslixLDup3OqvykIzl5VfF8Cdz8CfU5CHmHZsxKWFBkPhTnVsTsIWmG85JYYKUqijsW7A+UVObQdCMHFRgkUbf5B8xqfSBzjg1NGDf0A4frPhBIxmm5pzP5RHwKIGA6pAIoMMTSLW0mM7zQnMZiaVCVMPEGuJdxU45RoJlY92PxrsWVCy4YnmkLPAtluNdgZsVs/GLSamK6eIRkK8YqowGcYYWmAzUxLNlUGVNqFXis5WUDJ6zllpYDFRYhotLUloqrZeuMkgdYVOQrWI0/UM8lXhYolLtfoO7LT9dTDi00BWwGSB7N9IWkoZTI6yu8s4Dxy4bw2BVk9deZOA+wi5HzzAzH7walE4E8TlE0yVEV6qRgkfY/WGZVnALkurLNtgM+MRmqqczo9Bx3hyFsXBAD0SnU58MyaekL2ieaAOkFg/fVX04CJWlZxoogYnsp1AGbCB8lyemtMpJJ7QJfEhPWwagpn+8NWyArej6HMNRtHpmEDUXVBVmExfJ2saqKFmrHJkdIrHVJhEuylci6zC6g8MTBAmjl5UWQOITWHZRheXDUoQhIzIxmz4iEeUkFc4nspSALzuo5m6ME4sVY0hwzhLSVqwSCT4e8VEuWqd1pjpSe5mr9RyGwi3ArOV5Mgkqa/Ukpp3ld0cVd4wWVZQk3ldY6nAcNI9/qAOpLDtkKJTxMERYHDzFPtgkeGfjF1df8OeCRPJogeJw/eCyLGQQtRcuMY8q0gdkOfQR6TLKlpKi9RTIQf+fwC/sbG/wjsTuRyHkplOViTNUBqfDcDAfqV4AwqlADBL17zO5zKQe0dVmGuVZjTF5i9uUgv3vjV8ohWpfHdzX/cR2R8obGpEPRhBShtTxDitT/5FbYCIdGSSzucTmfv7DIZwVFnerhh3sqZJH4NBEgrJLgantK88BTExtnqDcizBLnpDkkuC2AfU5lwKxqL0Y1aruAwqAnYOTuQz6xqLBbOllpXgSKjRWYgWPwvoJOTAVIhhcAmQJXB9AZopFXMqYs1rirtFCYXk4LMYJRgMwwWYqF5iojyPYpghK1poYqLSgFBBJAoaY0MXc5LiKueMaPjTWIU/UPmtWOSE5UokABkIHmeH3gpWyerQPUvTiX7XhEb9a9ZXw6fqOAEenKArRSh/Qj9/XhHShsfOM6qdR6gf8lagDIQpMnEuAMe6/uco4p1auc26x4DIb+8UfK/OREg9HLHSzskCqUn5j3jt7QxPekA9luWnKNtTLQFzFhKRRzgNkJxUdzA/4e8rG0W1RQgpkolrIJqpayUpBUeBNIoLNzfmz1dNbCVDJLsBtTAbCPoPMzk9KEzFJSEjqpA2xwyhj2iDD1TRp0JrE55jkuJFUT3SO4kLFURK3gqxtADCpMdE8sQEiC3o8Q8QZeSmByWmsOSxCqUw3IEIQGRguU7SlCADirLNhtxius0lx1jcQMn8an6CCcoTB0lE3lrokZsPYCF1JSLq1qKiSQlIrgW7OAHE55x08UdKOLllqdlkmfT+WnqjM0HlECkki8So6CgiSeUBhdFA5qGToCQWBarQNdsKklk3Q+OZ4NgIfwuaJwsySE1WoDYZQJHKPWSlAxIrmfCEZwoVLNAKAacI5YZqlLF1N1JarG9lj66eMZGX9v5PNfJ9ErvHYF0P4w+0eiskM5yih5q3cByBruEgYccdSICqWE0IfRAq7YOcx6Q5b1fzF3cXIKjlsPsIWMpnyepOZIyP7QyzxApKsa7d0N7mOJIBoS9HOY/faOzJpNB6UZ+OEC6RhQf5zpn+PHjwKYhg6sdsTw0EWHN22stUpR7QvJAybHzHtFXfJcuwzUT7Pj7R2TN6MpUOqlKgdVKzOOv1jeQk9LNmcIEsUgwGmGI4ZQNYhZYpK7K+cGhOaIetFYQWuEyZdB2RUikJTqQ9MmQjaVRHlZVjBLDiK2YjGLLKEZyYjfyUx4ZSS7UAyUpIBOHfVv8AuYlaJqJUu/NUlEsa9ngkYrV6cYpOV+cUqylSUgTZxUWlguAcjMV/YITsXNyfa1ifblkI7qMKaBIwjp402rPmpunSIWjlq0W4mVZEqlyj2ph7axuchsP2i35H5rSrMHa+vM09Tlwi8lSUy03ZaQgNQChI1PwiFJwCk0ONL3df5R3zvhDNXSA09s5PWwCicOzT0SnvHcxe80aylFmeZq5oE4nMxlJ7pUWClrONagfMrBI2EazmY/QMbriYrsilQD48YKT9IWL3mlTLpEFecN3aQJSYUzqY8moTmE6QCZFhMG0LTExPMfFiSjBZQpHly4gglJiHIUxlsM3IhapxRLZKby1m6kYbkk5AfWDSiDA7UpyEjLHxr9o9hVyJvInUQdjsQBJUb0wsVK0bADQCKa0S0ImqchrpIJBZLku7HNznnFjO5Rui6mp71c9zl7+8KqUO0suNGDDYDXzO8dPZLc5NMV5KtYUSp0M7gFQAILgFjjofCDz7Wu60sG89XDUBq7jqinGOJF8i6CkaMyjufXGLaz2MBLENhv8A5Meq2C3QhIsb1PaxJ4+3vTGLWw2XrAJH59IkiyhNf8/tExaCGGAfLODSAZrujj0QeORQTGft4aYovgTwiumqCquUp1zOwH1hnlRQ6VT1ZRYd0aE/EYVShRLvRqnBtQeGg84aaCAoww8/M94/hMeVKDsXJOCQfCu3pB1Fh1c86emg3949LlsK5+Z+vj7YRh4CqTXrdZWQ7iWz3PH0gSpb1z1yHD7w0WwNBkBnvvEVJDVPVOAzMaYaLkibelSyS7C6eKaezQe07RX83poMuYlmuqBA2UG+kOT1PC57DoO6K6djAFJhqY0JzJkRzZ1cSsVnzoXmJfCGJsuBhESSLI7ATCs7GHJwhSbE8th0eDIck835UqZMmJAWsqWStfZQ6iWGprF2oXQCXJyp1j+lOCRuYBIm9UKcM9FMSkHSWjGYrfCDLGTEk4pUetsVkYD5RHU1Ov39/ej57SlwCVLKkkrKQnMOSn/crGYrYUgMxSgxDpTgHAvq4DuiHJYBYteIzVREvZszsInNlipJLnEntEeHZHyipgjCtMkO3mBUBsvmNccI0PNSiVhmaY+Lu4Gfh/iKlUjICpyzA1OlMBuYsubCyZy0O6QAeBBann+NDJL0mQ9xsJSKRCYKwduqIGsPCGyzG6F5ghRaocURCk0wiRXBkMYgtMEgalViXIPTJ2UdYDWKS28qXiQhwCTV6lz6D82i3IzB284zMhQLpS7pLEtU0OGgdq+0M8d80SeV0HTO7oqasHzEO2ayqVw9BwH1g3JXJFXVUnDMsIvEpSimJ0iyMTnykLWOwgB8Nz+Vgq5oHZ8ziftHJyyTXPAZ8GjipYHa/p+5+kNSFnUurfU5eeZ4RFSkgg4nU4DgPwwFVoUs3UV9AnjDUm5LUm8b6yWFHroB9Y0w1HSn8EeiTnQ+kehxOZm3WVpqlKBxLefpAFylHIgaNXbbz8o19o7fiIic4YZZlE2c5AviSdfqY8bKcgScz+Y+EazKOjAR49ZkV2cjAOcyRQbQrMlKUcDm6j9BlG1OEcjDbM9yLYykKUXY0A1bP83huak6Hyi9RgI4qFzVjYToza07GFJsknI+Ua0xExPLFfZZHya6MaJR0PlEjIOhjXCPQv6H3Hfxj+DET7Mp8D5Qja0qQlSrvZBIcUwLDzaPohhe19k/mcK/hVfIT851VHyixyZqheIUkZzFJ65+WWjuJ8K7w8iwlmKFIT8NbynzWrJ9BX2j6Qe0nifaPD6xasZzfq/YwKbIWACVBuyAlqfKO6PmNeMcl8nKeiSWzY3Uf/ZW8fRD2lfmUSl9kQWgH6h8/FkuiiFFVas5J+vtDnNvkbo1TF3TeW17wf7xs04+Ag0iNlC1R6OSnZTpSbuECcuzHyjRRCF/THRzV0Z5UnYwquzl8DGrjhhcsN9jY+S10ZPoTofKAmQauDGwMRMJl4yfYxeW/gx6JRGRgdl5IaYohOJfCg3jaCDIj2LxtMuQM3lOcaozJSUBkipzaAlCrzJBKszkOJjUmOysDFugj1mVX1AWBKs1N7aCEE2ZcwkqBSl9C54feNnMiUecD2syqJKuzLSycyRh9zBJEsIIZKlKNLxFfAZCNUnsjxjkrtRugzWduq0j0WEehlC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9712"/>
            <a:ext cx="6179669" cy="41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la </a:t>
            </a:r>
            <a:r>
              <a:rPr lang="en-US" b="1" dirty="0" err="1" smtClean="0">
                <a:solidFill>
                  <a:srgbClr val="0000FF"/>
                </a:solidFill>
              </a:rPr>
              <a:t>uña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rota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1033" name="Picture 9" descr="https://encrypted-tbn3.gstatic.com/images?q=tbn:ANd9GcSofQGD6e3Fe8iCDTQl0oV39qXyoXxz-ihNPEkgam3CslOSP8D1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499852" cy="36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el </a:t>
            </a:r>
            <a:r>
              <a:rPr lang="en-US" b="1" dirty="0" err="1" smtClean="0">
                <a:solidFill>
                  <a:srgbClr val="0000FF"/>
                </a:solidFill>
              </a:rPr>
              <a:t>labio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quemado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irritado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hinchado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lastimado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791200" cy="385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1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Tiene</a:t>
            </a:r>
            <a:r>
              <a:rPr lang="en-US" b="1" dirty="0" smtClean="0">
                <a:solidFill>
                  <a:srgbClr val="0000FF"/>
                </a:solidFill>
              </a:rPr>
              <a:t> el </a:t>
            </a:r>
            <a:r>
              <a:rPr lang="en-US" b="1" dirty="0" err="1" smtClean="0">
                <a:solidFill>
                  <a:srgbClr val="0000FF"/>
                </a:solidFill>
              </a:rPr>
              <a:t>brazo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roto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311071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189</Words>
  <Application>Microsoft Office PowerPoint</Application>
  <PresentationFormat>On-screen Show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¿Quién es el mejor médico? ¿Ellos o tú?     JUEGO 2</vt:lpstr>
      <vt:lpstr>Tiene la pierna rota</vt:lpstr>
      <vt:lpstr>Tiene el ojo hinchado/lastimado/herido</vt:lpstr>
      <vt:lpstr>Tiene la mejilla quemada</vt:lpstr>
      <vt:lpstr>Tiene la rodilla cortada/lastimada/herida</vt:lpstr>
      <vt:lpstr>Tiene los pies quemados</vt:lpstr>
      <vt:lpstr>Tiene la uña rota</vt:lpstr>
      <vt:lpstr>Tiene el labio quemado/irritado/hinchado/lastimado</vt:lpstr>
      <vt:lpstr>Tiene el brazo roto</vt:lpstr>
      <vt:lpstr>Tiene una ceja lastimada/herida</vt:lpstr>
      <vt:lpstr>Tiene una herida abierta/infectada</vt:lpstr>
      <vt:lpstr>Tiene el pie hinchado/ lastimado/herido</vt:lpstr>
      <vt:lpstr>Tiene el tobillo torcido</vt:lpstr>
      <vt:lpstr>Tiene el dedo quemado</vt:lpstr>
      <vt:lpstr>Tiene el dedo de pie hinchado/lastimado/herido</vt:lpstr>
      <vt:lpstr>Tiene el corazón roto</vt:lpstr>
      <vt:lpstr>Tiene la mano quemada</vt:lpstr>
      <vt:lpstr>Tómate el jarabe</vt:lpstr>
      <vt:lpstr>¡Lávate las manos!</vt:lpstr>
      <vt:lpstr>¡Ponte hielo!</vt:lpstr>
      <vt:lpstr>Ponte crema solar </vt:lpstr>
      <vt:lpstr>Ponte ungüento</vt:lpstr>
      <vt:lpstr>Tómate pastillas o aspirina</vt:lpstr>
      <vt:lpstr>Véndate el tobillo</vt:lpstr>
      <vt:lpstr>Ponte gotas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</dc:title>
  <dc:creator>Windows User</dc:creator>
  <cp:lastModifiedBy>Windows User</cp:lastModifiedBy>
  <cp:revision>41</cp:revision>
  <dcterms:created xsi:type="dcterms:W3CDTF">2011-02-16T12:49:32Z</dcterms:created>
  <dcterms:modified xsi:type="dcterms:W3CDTF">2014-03-17T16:42:50Z</dcterms:modified>
</cp:coreProperties>
</file>