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1A84-03F5-49E0-B267-6203E8E62BCD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D7A5-5C24-4CBB-872B-45AAFE90D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7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1A84-03F5-49E0-B267-6203E8E62BCD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D7A5-5C24-4CBB-872B-45AAFE90D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8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1A84-03F5-49E0-B267-6203E8E62BCD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D7A5-5C24-4CBB-872B-45AAFE90D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2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1A84-03F5-49E0-B267-6203E8E62BCD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D7A5-5C24-4CBB-872B-45AAFE90D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4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1A84-03F5-49E0-B267-6203E8E62BCD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D7A5-5C24-4CBB-872B-45AAFE90D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7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1A84-03F5-49E0-B267-6203E8E62BCD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D7A5-5C24-4CBB-872B-45AAFE90D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8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1A84-03F5-49E0-B267-6203E8E62BCD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D7A5-5C24-4CBB-872B-45AAFE90D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6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1A84-03F5-49E0-B267-6203E8E62BCD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D7A5-5C24-4CBB-872B-45AAFE90D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2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1A84-03F5-49E0-B267-6203E8E62BCD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D7A5-5C24-4CBB-872B-45AAFE90D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6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1A84-03F5-49E0-B267-6203E8E62BCD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D7A5-5C24-4CBB-872B-45AAFE90D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1A84-03F5-49E0-B267-6203E8E62BCD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D7A5-5C24-4CBB-872B-45AAFE90D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9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71A84-03F5-49E0-B267-6203E8E62BCD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AD7A5-5C24-4CBB-872B-45AAFE90D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1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stá</a:t>
            </a:r>
            <a:r>
              <a:rPr lang="en-US" dirty="0" smtClean="0"/>
              <a:t> </a:t>
            </a:r>
            <a:r>
              <a:rPr lang="en-US" dirty="0" err="1" smtClean="0"/>
              <a:t>leyendo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Sofía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1026" name="Picture 2" descr="http://watermarked.cutcaster.com/901552712-Teenage-girl-read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467" y="2819400"/>
            <a:ext cx="2867025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59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stá</a:t>
            </a:r>
            <a:r>
              <a:rPr lang="en-US" dirty="0" smtClean="0"/>
              <a:t> </a:t>
            </a:r>
            <a:r>
              <a:rPr lang="en-US" dirty="0" err="1" smtClean="0"/>
              <a:t>durmiendo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El </a:t>
            </a:r>
            <a:r>
              <a:rPr lang="en-US" dirty="0" err="1" smtClean="0"/>
              <a:t>gato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050" name="Picture 2" descr="http://www.dailycognition.com/content/image/22/sleeping-with-style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226" y="2971800"/>
            <a:ext cx="4762500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64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stá</a:t>
            </a:r>
            <a:r>
              <a:rPr lang="en-US" dirty="0" smtClean="0"/>
              <a:t> </a:t>
            </a:r>
            <a:r>
              <a:rPr lang="en-US" dirty="0" err="1" smtClean="0"/>
              <a:t>sirviendo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.dreamstime.com/a-woman-serving-lunch-to-high-school-students-thumb60813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0"/>
            <a:ext cx="28575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97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stán</a:t>
            </a:r>
            <a:r>
              <a:rPr lang="en-US" dirty="0" smtClean="0"/>
              <a:t> </a:t>
            </a:r>
            <a:r>
              <a:rPr lang="en-US" dirty="0" err="1" smtClean="0"/>
              <a:t>saliendo</a:t>
            </a:r>
            <a:r>
              <a:rPr lang="en-US" dirty="0" smtClean="0"/>
              <a:t>/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corriendo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muchachos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098" name="Picture 2" descr="http://wwwdelivery.superstock.com/WI/223/1557/PreviewComp/SuperStock_1557R-267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168" y="3256935"/>
            <a:ext cx="333375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25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stán</a:t>
            </a:r>
            <a:r>
              <a:rPr lang="en-US" dirty="0" smtClean="0"/>
              <a:t> </a:t>
            </a:r>
            <a:r>
              <a:rPr lang="en-US" dirty="0" err="1" smtClean="0"/>
              <a:t>pidiendo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Ellos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5122" name="Picture 2" descr="http://www.visualphotos.com/photo/2x4571006/couple_ordering_food_at_cafe_bld0694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03" y="2209800"/>
            <a:ext cx="619125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66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stá</a:t>
            </a:r>
            <a:r>
              <a:rPr lang="en-US" dirty="0" smtClean="0"/>
              <a:t> </a:t>
            </a:r>
            <a:r>
              <a:rPr lang="en-US" dirty="0" err="1" smtClean="0"/>
              <a:t>contando</a:t>
            </a:r>
            <a:r>
              <a:rPr lang="en-US" dirty="0" smtClean="0"/>
              <a:t> </a:t>
            </a:r>
            <a:r>
              <a:rPr lang="en-US" dirty="0" err="1" smtClean="0"/>
              <a:t>chistes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riendo</a:t>
            </a:r>
            <a:r>
              <a:rPr lang="en-US" dirty="0" smtClean="0"/>
              <a:t> (</a:t>
            </a:r>
            <a:r>
              <a:rPr lang="en-US" i="1" dirty="0" smtClean="0"/>
              <a:t>laughing</a:t>
            </a:r>
            <a:r>
              <a:rPr lang="en-US" dirty="0" smtClean="0"/>
              <a:t>) </a:t>
            </a:r>
            <a:r>
              <a:rPr lang="en-US" dirty="0" err="1" smtClean="0"/>
              <a:t>porque</a:t>
            </a:r>
            <a:r>
              <a:rPr lang="en-US" dirty="0" smtClean="0"/>
              <a:t> José…</a:t>
            </a:r>
            <a:endParaRPr lang="en-US" dirty="0"/>
          </a:p>
        </p:txBody>
      </p:sp>
      <p:pic>
        <p:nvPicPr>
          <p:cNvPr id="6146" name="Picture 2" descr="http://msnbcmedia2.msn.com/j/msnbc/Components/Photo/_new/080725-office-fun-hmed-135p.grid-6x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19400"/>
            <a:ext cx="451485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7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esquiando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agua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Santa Claus…</a:t>
            </a:r>
            <a:endParaRPr lang="en-US" dirty="0"/>
          </a:p>
        </p:txBody>
      </p:sp>
      <p:pic>
        <p:nvPicPr>
          <p:cNvPr id="7170" name="Picture 2" descr="http://0.tqn.com/d/dc/1/0/l/V/sant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09800"/>
            <a:ext cx="5439471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82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42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está leyendo</vt:lpstr>
      <vt:lpstr>está durmiendo</vt:lpstr>
      <vt:lpstr>está sirviendo</vt:lpstr>
      <vt:lpstr>están saliendo/están corriendo</vt:lpstr>
      <vt:lpstr>están pidiendo</vt:lpstr>
      <vt:lpstr>está contando chistes</vt:lpstr>
      <vt:lpstr> está esquiando sobre agua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está leyendo</dc:title>
  <dc:creator>Windows User</dc:creator>
  <cp:lastModifiedBy>Windows User</cp:lastModifiedBy>
  <cp:revision>4</cp:revision>
  <dcterms:created xsi:type="dcterms:W3CDTF">2012-05-07T12:48:52Z</dcterms:created>
  <dcterms:modified xsi:type="dcterms:W3CDTF">2012-05-07T13:09:26Z</dcterms:modified>
</cp:coreProperties>
</file>