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4" r:id="rId5"/>
    <p:sldId id="266" r:id="rId6"/>
    <p:sldId id="268" r:id="rId7"/>
    <p:sldId id="263" r:id="rId8"/>
    <p:sldId id="260" r:id="rId9"/>
    <p:sldId id="261" r:id="rId10"/>
    <p:sldId id="262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2231-6F47-40B0-BB4D-F1C181B32AF3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0C70-158F-46B5-B422-E47BB670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MANDATOS FAMILIARES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command is when you tell someone WHAT TO DO! Eat well! Sleep! Do exercise! Rest!</a:t>
            </a:r>
          </a:p>
          <a:p>
            <a:r>
              <a:rPr lang="en-US" dirty="0" smtClean="0"/>
              <a:t>To form a </a:t>
            </a:r>
            <a:r>
              <a:rPr lang="en-US" dirty="0" err="1" smtClean="0"/>
              <a:t>tú</a:t>
            </a:r>
            <a:r>
              <a:rPr lang="en-US" dirty="0" smtClean="0"/>
              <a:t> command go to the </a:t>
            </a:r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form of the present tense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¡</a:t>
            </a:r>
            <a:r>
              <a:rPr lang="en-US" dirty="0" err="1" smtClean="0"/>
              <a:t>Habla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¡Mira!</a:t>
            </a:r>
          </a:p>
          <a:p>
            <a:pPr marL="0" indent="0">
              <a:buNone/>
            </a:pPr>
            <a:r>
              <a:rPr lang="en-US" dirty="0" smtClean="0"/>
              <a:t>¡Come!</a:t>
            </a:r>
          </a:p>
          <a:p>
            <a:pPr marL="0" indent="0">
              <a:buNone/>
            </a:pPr>
            <a:r>
              <a:rPr lang="en-US" dirty="0" smtClean="0"/>
              <a:t>¡</a:t>
            </a:r>
            <a:r>
              <a:rPr lang="en-US" dirty="0" err="1" smtClean="0"/>
              <a:t>Descansa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ᰅ</a:t>
            </a:r>
          </a:p>
        </p:txBody>
      </p:sp>
    </p:spTree>
    <p:extLst>
      <p:ext uri="{BB962C8B-B14F-4D97-AF65-F5344CB8AC3E}">
        <p14:creationId xmlns:p14="http://schemas.microsoft.com/office/powerpoint/2010/main" val="15607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Haz</a:t>
            </a:r>
            <a:r>
              <a:rPr lang="en-US" dirty="0" smtClean="0"/>
              <a:t> yoga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yoga!</a:t>
            </a:r>
            <a:endParaRPr lang="en-US" dirty="0"/>
          </a:p>
        </p:txBody>
      </p:sp>
      <p:pic>
        <p:nvPicPr>
          <p:cNvPr id="2050" name="Picture 2" descr="http://t3.gstatic.com/images?q=tbn:ANd9GcS8vq-7_rnZRlhYjVbhBTOYwYNNQDpY_Qbmn4FApCK8UZDsDJ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Don’t smoke!</a:t>
            </a:r>
            <a:endParaRPr lang="en-US" dirty="0"/>
          </a:p>
        </p:txBody>
      </p:sp>
      <p:pic>
        <p:nvPicPr>
          <p:cNvPr id="1026" name="Picture 2" descr="http://farm3.staticflickr.com/2123/2424624202_a3e8a81264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398"/>
            <a:ext cx="4583112" cy="43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bebas</a:t>
            </a:r>
            <a:r>
              <a:rPr lang="en-US" dirty="0" smtClean="0"/>
              <a:t> café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drink </a:t>
            </a:r>
            <a:r>
              <a:rPr lang="en-US" dirty="0" err="1" smtClean="0"/>
              <a:t>cofee</a:t>
            </a:r>
            <a:endParaRPr lang="en-US" dirty="0"/>
          </a:p>
        </p:txBody>
      </p:sp>
      <p:pic>
        <p:nvPicPr>
          <p:cNvPr id="7170" name="Picture 2" descr="http://2.bp.blogspot.com/_sDIQHm0S64A/TOVbjfeFAWI/AAAAAAAAAVQ/-anYSlpJo9k/s1600/no-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23812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Decir</a:t>
            </a:r>
            <a:r>
              <a:rPr lang="en-US" dirty="0" smtClean="0"/>
              <a:t>-      di       </a:t>
            </a:r>
            <a:r>
              <a:rPr lang="en-US" i="1" dirty="0" smtClean="0"/>
              <a:t>say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Hacer</a:t>
            </a:r>
            <a:r>
              <a:rPr lang="en-US" dirty="0" smtClean="0"/>
              <a:t>-     </a:t>
            </a:r>
            <a:r>
              <a:rPr lang="en-US" dirty="0" err="1" smtClean="0"/>
              <a:t>haz</a:t>
            </a:r>
            <a:r>
              <a:rPr lang="en-US" dirty="0" smtClean="0"/>
              <a:t>    </a:t>
            </a:r>
            <a:r>
              <a:rPr lang="en-US" i="1" dirty="0" smtClean="0"/>
              <a:t>do/make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Ir</a:t>
            </a:r>
            <a:r>
              <a:rPr lang="en-US" dirty="0" smtClean="0"/>
              <a:t>-             </a:t>
            </a:r>
            <a:r>
              <a:rPr lang="en-US" dirty="0" err="1" smtClean="0"/>
              <a:t>ve</a:t>
            </a:r>
            <a:r>
              <a:rPr lang="en-US" dirty="0" smtClean="0"/>
              <a:t>      </a:t>
            </a:r>
            <a:r>
              <a:rPr lang="en-US" i="1" dirty="0" smtClean="0"/>
              <a:t>go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Poner</a:t>
            </a:r>
            <a:r>
              <a:rPr lang="en-US" dirty="0" smtClean="0"/>
              <a:t>-     </a:t>
            </a:r>
            <a:r>
              <a:rPr lang="en-US" dirty="0" err="1" smtClean="0"/>
              <a:t>pon</a:t>
            </a:r>
            <a:r>
              <a:rPr lang="en-US" dirty="0" smtClean="0"/>
              <a:t>    </a:t>
            </a:r>
            <a:r>
              <a:rPr lang="en-US" i="1" dirty="0" smtClean="0"/>
              <a:t>put/place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Salir</a:t>
            </a:r>
            <a:r>
              <a:rPr lang="en-US" dirty="0" smtClean="0"/>
              <a:t>-        </a:t>
            </a:r>
            <a:r>
              <a:rPr lang="en-US" dirty="0" err="1" smtClean="0"/>
              <a:t>sal</a:t>
            </a:r>
            <a:r>
              <a:rPr lang="en-US" dirty="0" smtClean="0"/>
              <a:t>      </a:t>
            </a:r>
            <a:r>
              <a:rPr lang="en-US" i="1" dirty="0" smtClean="0"/>
              <a:t>leave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Ser</a:t>
            </a:r>
            <a:r>
              <a:rPr lang="en-US" dirty="0" smtClean="0"/>
              <a:t>-          </a:t>
            </a:r>
            <a:r>
              <a:rPr lang="en-US" dirty="0" err="1" smtClean="0"/>
              <a:t>sé</a:t>
            </a:r>
            <a:r>
              <a:rPr lang="en-US" dirty="0" smtClean="0"/>
              <a:t>       </a:t>
            </a:r>
            <a:r>
              <a:rPr lang="en-US" i="1" dirty="0" smtClean="0"/>
              <a:t>be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Venir</a:t>
            </a:r>
            <a:r>
              <a:rPr lang="en-US" dirty="0" smtClean="0"/>
              <a:t>-      </a:t>
            </a:r>
            <a:r>
              <a:rPr lang="en-US" dirty="0" err="1" smtClean="0"/>
              <a:t>ven</a:t>
            </a:r>
            <a:r>
              <a:rPr lang="en-US" smtClean="0"/>
              <a:t>      </a:t>
            </a:r>
            <a:r>
              <a:rPr lang="en-US" i="1" smtClean="0"/>
              <a:t>come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NEGATIVE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Put “no” in front of the verb</a:t>
            </a:r>
          </a:p>
          <a:p>
            <a:pPr marL="0" indent="0">
              <a:buNone/>
            </a:pPr>
            <a:r>
              <a:rPr lang="en-US" dirty="0" smtClean="0"/>
              <a:t>2. Change the verb to the opposite ending and add “s”</a:t>
            </a:r>
          </a:p>
          <a:p>
            <a:pPr marL="0" indent="0">
              <a:buNone/>
            </a:pPr>
            <a:r>
              <a:rPr lang="en-US" dirty="0" smtClean="0"/>
              <a:t>3.   </a:t>
            </a:r>
            <a:r>
              <a:rPr lang="en-US" i="1" dirty="0" smtClean="0"/>
              <a:t>AR </a:t>
            </a:r>
            <a:r>
              <a:rPr lang="en-US" dirty="0" smtClean="0"/>
              <a:t>verbs change to </a:t>
            </a:r>
            <a:r>
              <a:rPr lang="en-US" i="1" dirty="0" err="1" smtClean="0"/>
              <a:t>es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 4.  </a:t>
            </a:r>
            <a:r>
              <a:rPr lang="en-US" i="1" dirty="0" err="1" smtClean="0"/>
              <a:t>Er</a:t>
            </a:r>
            <a:r>
              <a:rPr lang="en-US" i="1" dirty="0" smtClean="0"/>
              <a:t>/IR</a:t>
            </a:r>
            <a:r>
              <a:rPr lang="en-US" dirty="0" smtClean="0"/>
              <a:t>  verbs change to </a:t>
            </a:r>
            <a:r>
              <a:rPr lang="en-US" i="1" dirty="0" smtClean="0"/>
              <a:t>as</a:t>
            </a:r>
          </a:p>
          <a:p>
            <a:pPr marL="0" indent="0">
              <a:buNone/>
            </a:pPr>
            <a:r>
              <a:rPr lang="en-US" dirty="0" smtClean="0"/>
              <a:t>No fum</a:t>
            </a:r>
            <a:r>
              <a:rPr lang="en-US" i="1" dirty="0" smtClean="0"/>
              <a:t>es</a:t>
            </a:r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bail</a:t>
            </a:r>
            <a:r>
              <a:rPr lang="en-US" i="1" dirty="0" err="1" smtClean="0"/>
              <a:t>es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No com</a:t>
            </a:r>
            <a:r>
              <a:rPr lang="en-US" i="1" dirty="0" smtClean="0"/>
              <a:t>as</a:t>
            </a:r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beb</a:t>
            </a:r>
            <a:r>
              <a:rPr lang="en-US" i="1" dirty="0" err="1" smtClean="0"/>
              <a:t>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85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Baja de peso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Lose weight!</a:t>
            </a:r>
            <a:endParaRPr lang="en-US" dirty="0"/>
          </a:p>
        </p:txBody>
      </p:sp>
      <p:pic>
        <p:nvPicPr>
          <p:cNvPr id="4098" name="Picture 2" descr="http://loose-weight.yolasite.com/resources/lose-w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</a:t>
            </a:r>
            <a:r>
              <a:rPr lang="en-US" dirty="0" smtClean="0"/>
              <a:t> </a:t>
            </a:r>
            <a:r>
              <a:rPr lang="en-US" dirty="0" err="1" smtClean="0"/>
              <a:t>leche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Drink milk!</a:t>
            </a:r>
            <a:endParaRPr lang="en-US" dirty="0"/>
          </a:p>
        </p:txBody>
      </p:sp>
      <p:pic>
        <p:nvPicPr>
          <p:cNvPr id="8194" name="Picture 2" descr="http://cdn.sheknows.com/articles/woman-with-milk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trabajes</a:t>
            </a:r>
            <a:r>
              <a:rPr lang="en-US" dirty="0" smtClean="0"/>
              <a:t> </a:t>
            </a:r>
            <a:r>
              <a:rPr lang="en-US" dirty="0" err="1" smtClean="0"/>
              <a:t>demasiado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work so much</a:t>
            </a:r>
            <a:endParaRPr lang="en-US" dirty="0"/>
          </a:p>
        </p:txBody>
      </p:sp>
      <p:pic>
        <p:nvPicPr>
          <p:cNvPr id="9218" name="Picture 2" descr="http://site-assets2.s3.amazonaws.com/site-assets/article-top-5-regret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2287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bien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well!</a:t>
            </a:r>
            <a:endParaRPr lang="en-US" dirty="0"/>
          </a:p>
        </p:txBody>
      </p:sp>
      <p:pic>
        <p:nvPicPr>
          <p:cNvPr id="3074" name="Picture 2" descr="http://www.motleyhealth.com/wp-content/uploads/2010/12/eatwellplate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8" y="2743200"/>
            <a:ext cx="8155152" cy="57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Duerme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Sleep!</a:t>
            </a:r>
            <a:endParaRPr lang="en-US" dirty="0"/>
          </a:p>
        </p:txBody>
      </p:sp>
      <p:pic>
        <p:nvPicPr>
          <p:cNvPr id="5122" name="Picture 2" descr="http://crmc.org/images/j0408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362200"/>
            <a:ext cx="10287000" cy="68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dieta</a:t>
            </a:r>
            <a:r>
              <a:rPr lang="en-US" dirty="0" smtClean="0"/>
              <a:t> </a:t>
            </a:r>
            <a:r>
              <a:rPr lang="en-US" dirty="0" err="1" smtClean="0"/>
              <a:t>sana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a healthy diet!</a:t>
            </a:r>
            <a:endParaRPr lang="en-US" dirty="0"/>
          </a:p>
        </p:txBody>
      </p:sp>
      <p:pic>
        <p:nvPicPr>
          <p:cNvPr id="6146" name="Picture 2" descr="http://amiahuja.com/wp-content/uploads/2010/03/healthy_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13933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184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LOS MANDATOS FAMILIARES</vt:lpstr>
      <vt:lpstr>IRREGULAR COMMANDS</vt:lpstr>
      <vt:lpstr>FORMING NEGATIVE COMMANDS</vt:lpstr>
      <vt:lpstr>Baja de peso</vt:lpstr>
      <vt:lpstr>Bebe leche</vt:lpstr>
      <vt:lpstr>No trabajes demasiado</vt:lpstr>
      <vt:lpstr>Come bien</vt:lpstr>
      <vt:lpstr>Duerme</vt:lpstr>
      <vt:lpstr>Come una dieta sana</vt:lpstr>
      <vt:lpstr>Haz yoga</vt:lpstr>
      <vt:lpstr>No fumes</vt:lpstr>
      <vt:lpstr>No bebas café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MANDATOS FAMILIARES</dc:title>
  <dc:creator>Windows User</dc:creator>
  <cp:lastModifiedBy>Windows User</cp:lastModifiedBy>
  <cp:revision>5</cp:revision>
  <dcterms:created xsi:type="dcterms:W3CDTF">2011-12-23T15:20:24Z</dcterms:created>
  <dcterms:modified xsi:type="dcterms:W3CDTF">2012-01-03T17:22:24Z</dcterms:modified>
</cp:coreProperties>
</file>