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4" r:id="rId7"/>
    <p:sldId id="262" r:id="rId8"/>
    <p:sldId id="265" r:id="rId9"/>
    <p:sldId id="263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5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7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0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6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5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6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4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1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9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4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8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1CC36-7C7F-4A48-988A-43F11CEBC6F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326A5-88E1-4D34-B456-FC5CF11A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VERBOS EN EL PRESENTE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Escucha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kidculture.files.wordpress.com/2011/03/kids-listening-to-mus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404812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37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leen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www.barringtonlibrary.com/barrington/images/sitepics/teens-readin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4829175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06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thefreelancepinoy.com/wp-content/uploads/2010/10/cursive-wri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56197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84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bailan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i.usatoday.net/communitymanager/_photos/lifeline-live/2010/11/22/palinx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1676400"/>
            <a:ext cx="42291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43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			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Tú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El				</a:t>
            </a:r>
            <a:r>
              <a:rPr lang="en-US" dirty="0" err="1" smtClean="0"/>
              <a:t>Ellos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Ella				</a:t>
            </a:r>
            <a:r>
              <a:rPr lang="en-US" dirty="0" err="1" smtClean="0"/>
              <a:t>Ellas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			</a:t>
            </a:r>
            <a:r>
              <a:rPr lang="en-US" dirty="0" err="1" smtClean="0"/>
              <a:t>Ustedes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Yo</a:t>
            </a:r>
            <a:r>
              <a:rPr lang="en-US" dirty="0" smtClean="0"/>
              <a:t>	</a:t>
            </a:r>
            <a:r>
              <a:rPr lang="en-US" i="1" dirty="0"/>
              <a:t>I</a:t>
            </a:r>
            <a:r>
              <a:rPr lang="en-US" dirty="0" smtClean="0"/>
              <a:t>			</a:t>
            </a:r>
            <a:r>
              <a:rPr lang="en-US" dirty="0" err="1" smtClean="0">
                <a:solidFill>
                  <a:srgbClr val="7030A0"/>
                </a:solidFill>
              </a:rPr>
              <a:t>Nosotros</a:t>
            </a:r>
            <a:r>
              <a:rPr lang="en-US" dirty="0" smtClean="0">
                <a:solidFill>
                  <a:srgbClr val="7030A0"/>
                </a:solidFill>
              </a:rPr>
              <a:t>/</a:t>
            </a:r>
            <a:r>
              <a:rPr lang="en-US" dirty="0" err="1" smtClean="0">
                <a:solidFill>
                  <a:srgbClr val="7030A0"/>
                </a:solidFill>
              </a:rPr>
              <a:t>nosotras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/>
              <a:t>We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Tú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     </a:t>
            </a:r>
            <a:r>
              <a:rPr lang="en-US" i="1" dirty="0" smtClean="0"/>
              <a:t>You (familiar)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El</a:t>
            </a:r>
            <a:r>
              <a:rPr lang="en-US" dirty="0" smtClean="0"/>
              <a:t>	</a:t>
            </a:r>
            <a:r>
              <a:rPr lang="en-US" i="1" dirty="0" smtClean="0"/>
              <a:t>He</a:t>
            </a:r>
            <a:r>
              <a:rPr lang="en-US" dirty="0" smtClean="0"/>
              <a:t>			</a:t>
            </a:r>
            <a:r>
              <a:rPr lang="en-US" dirty="0" err="1" smtClean="0">
                <a:solidFill>
                  <a:srgbClr val="7030A0"/>
                </a:solidFill>
              </a:rPr>
              <a:t>Ellos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 </a:t>
            </a:r>
            <a:r>
              <a:rPr lang="en-US" i="1" dirty="0" smtClean="0"/>
              <a:t>They (male or mixed 							group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Ella</a:t>
            </a:r>
            <a:r>
              <a:rPr lang="en-US" dirty="0" smtClean="0"/>
              <a:t>	</a:t>
            </a:r>
            <a:r>
              <a:rPr lang="en-US" i="1" dirty="0" smtClean="0"/>
              <a:t>She	</a:t>
            </a:r>
            <a:r>
              <a:rPr lang="en-US" dirty="0" smtClean="0"/>
              <a:t>		</a:t>
            </a:r>
            <a:r>
              <a:rPr lang="en-US" dirty="0" err="1" smtClean="0">
                <a:solidFill>
                  <a:srgbClr val="7030A0"/>
                </a:solidFill>
              </a:rPr>
              <a:t>Ellas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  </a:t>
            </a:r>
            <a:r>
              <a:rPr lang="en-US" i="1" dirty="0" smtClean="0"/>
              <a:t>They (all female)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Usted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i="1" dirty="0" smtClean="0"/>
              <a:t>You (formal)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Ustedes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i="1" dirty="0" smtClean="0"/>
              <a:t>All of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ENDING IN “AR”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Hablar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Cantar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Bailar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Escuchar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Tomar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Nadar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Comprar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Mirar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 VERBS </a:t>
            </a:r>
            <a:r>
              <a:rPr lang="en-US" dirty="0" smtClean="0"/>
              <a:t>CONJUGATION</a:t>
            </a:r>
            <a:br>
              <a:rPr lang="en-US" dirty="0" smtClean="0"/>
            </a:br>
            <a:r>
              <a:rPr lang="en-US" i="1" dirty="0" err="1" smtClean="0"/>
              <a:t>Hablar</a:t>
            </a:r>
            <a:r>
              <a:rPr lang="en-US" i="1" dirty="0" smtClean="0"/>
              <a:t>- to speak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	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habl</a:t>
            </a:r>
            <a:r>
              <a:rPr lang="en-US" dirty="0" smtClean="0">
                <a:solidFill>
                  <a:srgbClr val="FF0000"/>
                </a:solidFill>
              </a:rPr>
              <a:t>amos</a:t>
            </a:r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El	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Ella   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ENDING IN “ER”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Comer</a:t>
            </a:r>
          </a:p>
          <a:p>
            <a:pPr marL="0" indent="0">
              <a:buNone/>
            </a:pPr>
            <a:r>
              <a:rPr lang="en-US" dirty="0" err="1" smtClean="0"/>
              <a:t>Beber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Leer</a:t>
            </a:r>
          </a:p>
          <a:p>
            <a:pPr marL="0" indent="0">
              <a:buNone/>
            </a:pPr>
            <a:r>
              <a:rPr lang="en-US" dirty="0" err="1" smtClean="0"/>
              <a:t>Aprender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“ER” VERB </a:t>
            </a:r>
            <a:r>
              <a:rPr lang="en-US" dirty="0" smtClean="0"/>
              <a:t>CONJUGATION</a:t>
            </a:r>
            <a:br>
              <a:rPr lang="en-US" dirty="0" smtClean="0"/>
            </a:br>
            <a:r>
              <a:rPr lang="en-US" i="1" dirty="0" smtClean="0"/>
              <a:t>Comer- to eat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	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dirty="0" err="1" smtClean="0"/>
              <a:t>com</a:t>
            </a:r>
            <a:r>
              <a:rPr lang="en-US" dirty="0" err="1" smtClean="0">
                <a:solidFill>
                  <a:srgbClr val="FF0000"/>
                </a:solidFill>
              </a:rPr>
              <a:t>emos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com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</a:p>
          <a:p>
            <a:pPr marL="0" indent="0">
              <a:buNone/>
            </a:pPr>
            <a:r>
              <a:rPr lang="en-US" dirty="0" smtClean="0"/>
              <a:t>El com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com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Ella com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com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com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com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impulsemagazine.net/wp-content/uploads/2010/09/obama-ea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760" y="2514600"/>
            <a:ext cx="3439583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6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ENDING IN “IR”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Vivir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Escribir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0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“IR” VERB </a:t>
            </a:r>
            <a:r>
              <a:rPr lang="en-US" dirty="0" smtClean="0"/>
              <a:t>CONJUGATION</a:t>
            </a:r>
            <a:br>
              <a:rPr lang="en-US" dirty="0" smtClean="0"/>
            </a:br>
            <a:r>
              <a:rPr lang="en-US" i="1" dirty="0" err="1" smtClean="0"/>
              <a:t>vivir</a:t>
            </a:r>
            <a:r>
              <a:rPr lang="en-US" i="1" dirty="0" smtClean="0"/>
              <a:t>- to live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viv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	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dirty="0" err="1" smtClean="0"/>
              <a:t>viv</a:t>
            </a:r>
            <a:r>
              <a:rPr lang="en-US" dirty="0" err="1" smtClean="0">
                <a:solidFill>
                  <a:srgbClr val="FF0000"/>
                </a:solidFill>
              </a:rPr>
              <a:t>imos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viv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El viv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viv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Ella viv</a:t>
            </a:r>
            <a:r>
              <a:rPr lang="en-US" dirty="0" smtClean="0">
                <a:solidFill>
                  <a:srgbClr val="FF0000"/>
                </a:solidFill>
              </a:rPr>
              <a:t>e	</a:t>
            </a:r>
            <a:r>
              <a:rPr lang="en-US" dirty="0" smtClean="0"/>
              <a:t>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viv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viv</a:t>
            </a:r>
            <a:r>
              <a:rPr lang="en-US" dirty="0" smtClean="0">
                <a:solidFill>
                  <a:srgbClr val="FF0000"/>
                </a:solidFill>
              </a:rPr>
              <a:t>e	</a:t>
            </a:r>
            <a:r>
              <a:rPr lang="en-US" dirty="0" smtClean="0"/>
              <a:t>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viv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HOUSE OF THE DAY: Live In The Addams Family House For Less Than $1 Mill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62200"/>
            <a:ext cx="33020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89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70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LOS VERBOS EN EL PRESENTE</vt:lpstr>
      <vt:lpstr>SUBJECT PRONOUNS</vt:lpstr>
      <vt:lpstr>SUBJECT PRONOUNS</vt:lpstr>
      <vt:lpstr>VERBS ENDING IN “AR”</vt:lpstr>
      <vt:lpstr>AR VERBS CONJUGATION Hablar- to speak</vt:lpstr>
      <vt:lpstr>VERBS ENDING IN “ER”</vt:lpstr>
      <vt:lpstr>“ER” VERB CONJUGATION Comer- to eat</vt:lpstr>
      <vt:lpstr>VERBS ENDING IN “IR”</vt:lpstr>
      <vt:lpstr>“IR” VERB CONJUGATION vivir- to live</vt:lpstr>
      <vt:lpstr>Escucha música</vt:lpstr>
      <vt:lpstr>Ellos leen</vt:lpstr>
      <vt:lpstr>Escribe</vt:lpstr>
      <vt:lpstr> Ellos bailan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EN EL PRESENTE</dc:title>
  <dc:creator>Gail</dc:creator>
  <cp:lastModifiedBy>Windows User</cp:lastModifiedBy>
  <cp:revision>5</cp:revision>
  <dcterms:created xsi:type="dcterms:W3CDTF">2011-09-05T17:32:31Z</dcterms:created>
  <dcterms:modified xsi:type="dcterms:W3CDTF">2012-08-30T19:35:41Z</dcterms:modified>
</cp:coreProperties>
</file>