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5" r:id="rId4"/>
    <p:sldId id="257" r:id="rId5"/>
    <p:sldId id="261" r:id="rId6"/>
    <p:sldId id="260" r:id="rId7"/>
    <p:sldId id="258" r:id="rId8"/>
    <p:sldId id="266" r:id="rId9"/>
    <p:sldId id="267" r:id="rId10"/>
    <p:sldId id="269" r:id="rId11"/>
    <p:sldId id="271" r:id="rId12"/>
    <p:sldId id="272" r:id="rId13"/>
    <p:sldId id="273" r:id="rId14"/>
    <p:sldId id="275" r:id="rId15"/>
    <p:sldId id="277" r:id="rId16"/>
    <p:sldId id="279" r:id="rId17"/>
    <p:sldId id="280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91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0FA2-2AAC-4BD0-A23D-C07D30972442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453B2-BA33-4421-9862-3ED6194A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5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453B2-BA33-4421-9862-3ED6194A2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9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7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1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7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5213-DF69-4B44-A739-D41BC7A94A5A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31EB-EB94-4A90-87F5-8125ABA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VERBOS IRREGULARES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i="1" dirty="0" smtClean="0"/>
              <a:t>                         </a:t>
            </a:r>
            <a:r>
              <a:rPr lang="es-CO" i="1" dirty="0" err="1" smtClean="0"/>
              <a:t>To</a:t>
            </a:r>
            <a:r>
              <a:rPr lang="es-CO" i="1" dirty="0" smtClean="0"/>
              <a:t> </a:t>
            </a:r>
            <a:r>
              <a:rPr lang="es-CO" i="1" dirty="0" err="1" smtClean="0"/>
              <a:t>have</a:t>
            </a:r>
            <a:endParaRPr lang="es-CO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CO" b="1" dirty="0" smtClean="0"/>
              <a:t>Yo tuve</a:t>
            </a:r>
            <a:r>
              <a:rPr lang="es-CO" b="1" dirty="0"/>
              <a:t>		</a:t>
            </a:r>
            <a:r>
              <a:rPr lang="es-CO" b="1" dirty="0" smtClean="0"/>
              <a:t>Nosotros tuvimos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tuviste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tuvo</a:t>
            </a:r>
            <a:r>
              <a:rPr lang="es-CO" b="1" dirty="0"/>
              <a:t>		</a:t>
            </a:r>
            <a:r>
              <a:rPr lang="es-CO" b="1" dirty="0" smtClean="0"/>
              <a:t>Ellos tuvieron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i="1" dirty="0" smtClean="0"/>
              <a:t>                           </a:t>
            </a:r>
            <a:r>
              <a:rPr lang="es-CO" i="1" dirty="0" err="1" smtClean="0"/>
              <a:t>To</a:t>
            </a:r>
            <a:r>
              <a:rPr lang="es-CO" i="1" dirty="0" smtClean="0"/>
              <a:t>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CO" b="1" dirty="0" smtClean="0"/>
              <a:t>Yo estuve</a:t>
            </a:r>
            <a:r>
              <a:rPr lang="es-CO" b="1" dirty="0"/>
              <a:t>		</a:t>
            </a:r>
            <a:r>
              <a:rPr lang="es-CO" b="1" dirty="0" smtClean="0"/>
              <a:t>Nosotros estuvimos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estuviste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estuvo</a:t>
            </a:r>
            <a:r>
              <a:rPr lang="es-CO" b="1" dirty="0"/>
              <a:t>		</a:t>
            </a:r>
            <a:r>
              <a:rPr lang="es-CO" b="1" dirty="0" smtClean="0"/>
              <a:t>Ellos estuvieron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i="1" dirty="0" smtClean="0"/>
              <a:t>                                </a:t>
            </a:r>
            <a:r>
              <a:rPr lang="es-CO" i="1" dirty="0" err="1" smtClean="0"/>
              <a:t>To</a:t>
            </a:r>
            <a:r>
              <a:rPr lang="es-CO" i="1" dirty="0" smtClean="0"/>
              <a:t> </a:t>
            </a:r>
            <a:r>
              <a:rPr lang="es-CO" i="1" dirty="0" err="1" smtClean="0"/>
              <a:t>bring</a:t>
            </a:r>
            <a:endParaRPr lang="es-CO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CO" b="1" dirty="0" smtClean="0"/>
              <a:t>Yo traje</a:t>
            </a:r>
            <a:r>
              <a:rPr lang="es-CO" b="1" dirty="0"/>
              <a:t>		</a:t>
            </a:r>
            <a:r>
              <a:rPr lang="es-CO" b="1" dirty="0" smtClean="0"/>
              <a:t>Nosotros trajimos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trajiste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trajo</a:t>
            </a:r>
            <a:r>
              <a:rPr lang="es-CO" b="1" dirty="0"/>
              <a:t>	</a:t>
            </a:r>
            <a:r>
              <a:rPr lang="es-CO" b="1"/>
              <a:t>	</a:t>
            </a:r>
            <a:r>
              <a:rPr lang="es-CO" b="1" smtClean="0"/>
              <a:t>Ellos </a:t>
            </a:r>
            <a:r>
              <a:rPr lang="es-CO" b="1" dirty="0" smtClean="0"/>
              <a:t>trajeron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b="1" i="1" dirty="0" err="1" smtClean="0"/>
              <a:t>trajo</a:t>
            </a:r>
            <a:r>
              <a:rPr lang="en-US" dirty="0" smtClean="0"/>
              <a:t> la </a:t>
            </a:r>
            <a:r>
              <a:rPr lang="en-US" dirty="0" err="1" smtClean="0"/>
              <a:t>serpiente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s://encrypted-tbn0.gstatic.com/images?q=tbn:ANd9GcQhH7o5UKcSu7SGTChaHkRcCu7yF4A_-_WNV1VnlepVfRu7aLWI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948264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i="1" dirty="0" smtClean="0"/>
              <a:t>                              </a:t>
            </a:r>
            <a:r>
              <a:rPr lang="es-CO" i="1" dirty="0" err="1" smtClean="0"/>
              <a:t>To</a:t>
            </a:r>
            <a:r>
              <a:rPr lang="es-CO" i="1" dirty="0" smtClean="0"/>
              <a:t> </a:t>
            </a:r>
            <a:r>
              <a:rPr lang="es-CO" i="1" dirty="0" err="1"/>
              <a:t>say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Yo dije</a:t>
            </a:r>
            <a:r>
              <a:rPr lang="es-CO" b="1" dirty="0"/>
              <a:t>		</a:t>
            </a:r>
            <a:r>
              <a:rPr lang="es-CO" b="1" dirty="0" smtClean="0"/>
              <a:t>Nosotros dijimos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dijiste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dijo</a:t>
            </a:r>
            <a:r>
              <a:rPr lang="es-CO" b="1" dirty="0"/>
              <a:t>		</a:t>
            </a:r>
            <a:r>
              <a:rPr lang="es-CO" b="1" dirty="0" smtClean="0"/>
              <a:t>Ellos dijeron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Paris Hilton </a:t>
            </a:r>
            <a:r>
              <a:rPr lang="en-US" b="1" i="1" dirty="0" err="1" smtClean="0"/>
              <a:t>dijo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398496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“</a:t>
            </a:r>
            <a:r>
              <a:rPr lang="es-ES" sz="2800" dirty="0" smtClean="0"/>
              <a:t>No </a:t>
            </a:r>
            <a:r>
              <a:rPr lang="es-ES" sz="2800" dirty="0"/>
              <a:t>quiero ser conocida como la nieta de </a:t>
            </a:r>
            <a:r>
              <a:rPr lang="es-ES" sz="2800"/>
              <a:t>los </a:t>
            </a:r>
            <a:r>
              <a:rPr lang="es-ES" sz="2800" smtClean="0"/>
              <a:t>Hilton. Quiero </a:t>
            </a:r>
            <a:r>
              <a:rPr lang="es-ES" sz="2800" dirty="0"/>
              <a:t>ser conocida como Paris"</a:t>
            </a:r>
            <a:endParaRPr lang="en-US" sz="2800" dirty="0"/>
          </a:p>
        </p:txBody>
      </p:sp>
      <p:pic>
        <p:nvPicPr>
          <p:cNvPr id="1026" name="Picture 2" descr="Paris Hi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3717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i="1" dirty="0" smtClean="0"/>
              <a:t>                                      </a:t>
            </a:r>
            <a:r>
              <a:rPr lang="es-CO" i="1" dirty="0" err="1" smtClean="0"/>
              <a:t>To</a:t>
            </a:r>
            <a:r>
              <a:rPr lang="es-CO" i="1" dirty="0" smtClean="0"/>
              <a:t> </a:t>
            </a:r>
            <a:r>
              <a:rPr lang="es-CO" i="1" dirty="0" err="1"/>
              <a:t>see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Yo vi</a:t>
            </a:r>
            <a:r>
              <a:rPr lang="es-CO" b="1" dirty="0"/>
              <a:t>		</a:t>
            </a:r>
            <a:r>
              <a:rPr lang="es-CO" b="1" dirty="0" smtClean="0"/>
              <a:t> Nosotros vimos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viste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 Él vio</a:t>
            </a:r>
            <a:r>
              <a:rPr lang="es-CO" b="1" dirty="0"/>
              <a:t>		</a:t>
            </a:r>
            <a:r>
              <a:rPr lang="es-CO" b="1" dirty="0" smtClean="0"/>
              <a:t> Ellos vieron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i="1" dirty="0" smtClean="0"/>
              <a:t>vi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episodios</a:t>
            </a:r>
            <a:r>
              <a:rPr lang="en-US" dirty="0" smtClean="0"/>
              <a:t> de Los </a:t>
            </a:r>
            <a:r>
              <a:rPr lang="en-US" dirty="0" err="1"/>
              <a:t>M</a:t>
            </a:r>
            <a:r>
              <a:rPr lang="en-US" dirty="0" err="1" smtClean="0"/>
              <a:t>uertos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mbulantes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esperar</a:t>
            </a:r>
            <a:r>
              <a:rPr lang="en-US" dirty="0" smtClean="0"/>
              <a:t> hasta </a:t>
            </a:r>
            <a:r>
              <a:rPr lang="en-US" dirty="0" err="1" smtClean="0"/>
              <a:t>febrero</a:t>
            </a:r>
            <a:r>
              <a:rPr lang="en-US" dirty="0" smtClean="0"/>
              <a:t>?</a:t>
            </a:r>
            <a:endParaRPr lang="es-CO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36" y="1210733"/>
            <a:ext cx="3658364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                         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/>
              <a:t>give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Yo di</a:t>
            </a:r>
            <a:r>
              <a:rPr lang="es-CO" b="1" dirty="0"/>
              <a:t>		</a:t>
            </a:r>
            <a:r>
              <a:rPr lang="es-CO" b="1" dirty="0" smtClean="0"/>
              <a:t>Nosotros dimos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diste</a:t>
            </a:r>
          </a:p>
          <a:p>
            <a:pPr marL="0" indent="0">
              <a:buNone/>
            </a:pPr>
            <a:r>
              <a:rPr lang="es-CO" b="1" dirty="0" smtClean="0"/>
              <a:t>Él dio          Ellos dieron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Mike Tyson le </a:t>
            </a:r>
            <a:r>
              <a:rPr lang="en-US" sz="2800" b="1" i="1" dirty="0" err="1" smtClean="0"/>
              <a:t>dio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bañera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costó</a:t>
            </a:r>
            <a:r>
              <a:rPr lang="en-US" sz="2800" dirty="0" smtClean="0"/>
              <a:t> 2 </a:t>
            </a:r>
            <a:r>
              <a:rPr lang="en-US" sz="2800" dirty="0" err="1" smtClean="0"/>
              <a:t>millones</a:t>
            </a:r>
            <a:r>
              <a:rPr lang="en-US" sz="2800" dirty="0" smtClean="0"/>
              <a:t> de </a:t>
            </a:r>
            <a:r>
              <a:rPr lang="en-US" sz="2800" dirty="0" err="1" smtClean="0"/>
              <a:t>dólares</a:t>
            </a:r>
            <a:r>
              <a:rPr lang="en-US" sz="2800" dirty="0" smtClean="0"/>
              <a:t> a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esposa</a:t>
            </a:r>
            <a:r>
              <a:rPr lang="en-US" sz="2800" dirty="0" smtClean="0"/>
              <a:t> Robin </a:t>
            </a:r>
            <a:r>
              <a:rPr lang="en-US" sz="2800" dirty="0" err="1" smtClean="0"/>
              <a:t>GIvens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.huffpost.com/gadgets/slideshows/220539/slide_220539_869682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172200" cy="41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Katy Perry le </a:t>
            </a:r>
            <a:r>
              <a:rPr lang="en-US" sz="3200" b="1" i="1" dirty="0" err="1" smtClean="0"/>
              <a:t>dio</a:t>
            </a:r>
            <a:r>
              <a:rPr lang="en-US" sz="3200" dirty="0" smtClean="0"/>
              <a:t> a Russell Brand un </a:t>
            </a:r>
            <a:r>
              <a:rPr lang="en-US" sz="3200" dirty="0" err="1" smtClean="0"/>
              <a:t>viaje</a:t>
            </a:r>
            <a:r>
              <a:rPr lang="en-US" sz="3200" dirty="0" smtClean="0"/>
              <a:t> al </a:t>
            </a:r>
            <a:r>
              <a:rPr lang="en-US" sz="3200" dirty="0" err="1" smtClean="0"/>
              <a:t>espacio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$200,000 y </a:t>
            </a:r>
            <a:r>
              <a:rPr lang="en-US" sz="3200" dirty="0" err="1" smtClean="0"/>
              <a:t>después</a:t>
            </a:r>
            <a:r>
              <a:rPr lang="en-US" sz="3200" dirty="0" smtClean="0"/>
              <a:t> </a:t>
            </a:r>
            <a:r>
              <a:rPr lang="en-US" sz="3200" dirty="0" err="1" smtClean="0"/>
              <a:t>rompió</a:t>
            </a:r>
            <a:r>
              <a:rPr lang="en-US" sz="3200" dirty="0" smtClean="0"/>
              <a:t> con </a:t>
            </a:r>
            <a:r>
              <a:rPr lang="en-US" sz="3200" dirty="0" err="1" smtClean="0"/>
              <a:t>él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477000" cy="44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                         To </a:t>
            </a:r>
            <a:r>
              <a:rPr lang="en-US" i="1" dirty="0"/>
              <a:t>know a fact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(found out</a:t>
            </a:r>
            <a:r>
              <a:rPr lang="en-US" i="1" dirty="0" smtClean="0"/>
              <a:t>)—special </a:t>
            </a:r>
            <a:r>
              <a:rPr lang="en-US" i="1" dirty="0" err="1" smtClean="0"/>
              <a:t>preterite</a:t>
            </a:r>
            <a:r>
              <a:rPr lang="en-US" i="1" dirty="0" smtClean="0"/>
              <a:t> meaning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supe</a:t>
            </a:r>
            <a:r>
              <a:rPr lang="en-US" b="1" dirty="0"/>
              <a:t>		</a:t>
            </a:r>
            <a:r>
              <a:rPr lang="en-US" b="1" dirty="0" err="1" smtClean="0"/>
              <a:t>Nosotros</a:t>
            </a:r>
            <a:r>
              <a:rPr lang="en-US" b="1" dirty="0" smtClean="0"/>
              <a:t> </a:t>
            </a:r>
            <a:r>
              <a:rPr lang="en-US" b="1" dirty="0" err="1" smtClean="0"/>
              <a:t>supimos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Tú</a:t>
            </a:r>
            <a:r>
              <a:rPr lang="en-US" b="1" dirty="0" smtClean="0"/>
              <a:t> </a:t>
            </a:r>
            <a:r>
              <a:rPr lang="en-US" b="1" dirty="0" err="1" smtClean="0"/>
              <a:t>supiste</a:t>
            </a:r>
            <a:endParaRPr lang="en-US" dirty="0"/>
          </a:p>
          <a:p>
            <a:pPr marL="0" indent="0">
              <a:buNone/>
            </a:pPr>
            <a:r>
              <a:rPr lang="es-CO" b="1" smtClean="0"/>
              <a:t>Él </a:t>
            </a:r>
            <a:r>
              <a:rPr lang="en-US" b="1" dirty="0" err="1" smtClean="0"/>
              <a:t>supo</a:t>
            </a:r>
            <a:r>
              <a:rPr lang="en-US" b="1" dirty="0"/>
              <a:t>		</a:t>
            </a:r>
            <a:r>
              <a:rPr lang="en-US" b="1" dirty="0" err="1" smtClean="0"/>
              <a:t>Ellos</a:t>
            </a:r>
            <a:r>
              <a:rPr lang="en-US" b="1" dirty="0" smtClean="0"/>
              <a:t> </a:t>
            </a:r>
            <a:r>
              <a:rPr lang="en-US" b="1" dirty="0" err="1" smtClean="0"/>
              <a:t>supieron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b="1" i="1" dirty="0" err="1" smtClean="0"/>
              <a:t>supimos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techo</a:t>
            </a:r>
            <a:r>
              <a:rPr lang="en-US" dirty="0" smtClean="0"/>
              <a:t>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colegio</a:t>
            </a:r>
            <a:r>
              <a:rPr lang="en-US" dirty="0" smtClean="0"/>
              <a:t> se </a:t>
            </a:r>
            <a:r>
              <a:rPr lang="en-US" dirty="0" err="1" smtClean="0"/>
              <a:t>cayó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pasado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xQTEhUSExQWFhUXFxwYGBcYGRocGBwYGBwYFxcYGhgYHSggHBwlHxwYITEhJSkrLi4uFx8zODMsNygtLisBCgoKDg0OGhAQGywkHSQsLCwsLCwsLCwsLCwsLCwsLCwsLCwsLCwsLCwsLCwsLCwsLCwsLCw0LCwsLCwsLDcsN//AABEIAQMAwgMBIgACEQEDEQH/xAAbAAACAwEBAQAAAAAAAAAAAAADBAECBQAGB//EAEEQAAECBAQDBQYDBgYBBQAAAAECEQADITEEEkFRBWFxIoGRofAGEzKxwdFCUuEUI2JykvEHFRYzgtIXQ1OisuL/xAAYAQADAQEAAAAAAAAAAAAAAAAAAQIDBP/EACMRAQEAAgICAwEBAQEBAAAAAAABAhESIQMxE0FRMmFxgSL/2gAMAwEAAhEDEQA/APt4MUUCeXzi7QLETcopUmgG5gCZCQkZRpFMTMPwp+JVuQ1U2w+ZEDOHKi6yXIsklIDdGJvr4CDScKlJcJAJudfGAM1fDTJPvJAr+NBNFi5Lmy71sdYdwPEETR2TUXSaKSdim4huEsdw5MxjVKxZaSyh36jkXEPe/ada9HI6MNWMnSi00p92KCcEv/WArs7PbpGtInPqC4cEWI3EFmjlQrCJJJDgm7EhzuQCxPOBzcETaYsf0nxDVhyIaEZJSzKAzEqSGGZqjRzuOkNy5gNi/rWA4pCm7BBOyrHk+nWsAwoJukpDULjM9mLabOTq8BH2jmgTLGoV1ofEUPgIhM+rEZTz16EFvrAYpTblExChAyOfn94ADiE6ZTXVLeBBoe+FBgEguhSkK3CQHP8AEGGbyjRCVVqOVNecLSzNBY+7NLDN3GthyrAFTi1pB94Clm7SQVJVzYdoWN/ExCOKIFSQEGoW/ZJsQXYjzEEzAEukDcpUOgcFvrCWLkpCnQoiZXsqISlW5IID0DOK1gDZRMBDggjcWhDHz0I/ev8ADRV2KToWo4uH+phTCGTNzEUNlALAAelCgsqlnfugv7BLGUBZcvUzCTlFWD0Z2EActXvUlSApKSP9xmUUmpypu1/i7gYqZSUo9waJKXQQAyQlmoK0LGgpSOVM/ZxSYkoqXWwZZLgOhmBJOhrC3EscOysqEspLpSoPm0UK6saJop7wAsPa2QKLBzCiuz+LWiiDfcAxEaijLJfJhy9XzXfX4I6Fo9tcmBJljMVa26a09bQUQKUe0oPV7bUH6wySpPaSevdBYoT2hsx8aN9YvAHRBMTEQBASIxZ/BjLPvMMrIbmWf9tRbQfhPMRuRBhy2FZtjyePoCsk4GSv+L4DzSsUIjXSp6iohObhZcxJlzEhQex8R0az8ozeH8IKAoonzUALUEpJSpASDlAZQJ89RD6pdt8wrj5ZykpLG56C6hzF+bQOWieCMy5a0/yqQpuoUQfARA4gVZskpawCRmGUAtQtmUHhHsxh5rpfUUL7i+kEBCg4Yg+cYM7iik/AhaSDlVnQSnQDtSwai+tHfSHsFxJDAKnSgdgWpp8Rfyg0Zn3QS7Kyvzp5x0mc3ZoDfQBvE+jBUTEqDggjcEEeUUny0LulKyLOxY/SEHJxqNVAdSNX1fkfCCJnJNlJ7iID7pxlcAhjY0uzVjlSSwCiFB6ul6etS8AHWnkD1jz/ALQcSSD+zhKSFBeeuVsqczWYlqtX5xTiGPQhQly1AKUfil5gEj+UKIJFLhvlHnJ0ta1+8zOUqWWWQKrQpLqUkM7UGgL2eqtORXCggkS1FOY3JNRcvZLVtle1aQ9w4sAuYcqUjMr4tCQknNcmjbv41waQAcwGUOFFsz5Uu5JSGdrWrq0djFqmSswAKQbOTYEMw2SxF7K78+VVZBMDiwVuUjMtWYJ+IsHJIJJZm0vW0LGaQksorSA5W5IYmoYqZRB3oRWtYHJk2Y9ozEg7lJJBAt2bB3rWwobKnmYlKH7KiVByWUsE0YaZa73g3ZRqVUTZBqVTnN2WAH1YZqDlHQrMlLcuir17T+YiIP8A0dPR4X/EHClIKgtKj+Ej6kxGG9vcO6isLAJdPZqzMHY8vOPmeKw4A0AejP3/AChWYg3BIa4Ltryjs4YsN19g/wBd4TdbfyfS8C/8gYVnaZ4J/wC0fIETXItyiVKrT5+nh/HiXOvsUr26w6go5ZnZDmgt49fCBD2+kPl93Ns9k2u9FGjVj5LInFKhqHqk2PWG+HcQ90VrBUVkMADRjd1Hp/fScvHIcy2+mf8AkHD/APtzerJb/wC0Sn/ECSaJlTidaJoNzW0fN5YXNOdgA7kH4UjehtrS7i5MBmTyT+7DJ+dqU0oD5w5hjSuVj6Ov2/lAuUTNiOz3VhKR7doSVsmYQtWZLhJyvcHtD9KR4FUxRuatepPc8DTNrbW5h3xwplX1A+3Uhu1LmE7HK2mjtAsL7dyJaSgSltmURlygMolW96x87mJdL2aoEVVPTrVrEUr3wfHC519Fw/t3Lqv3ayCdSkEkk1OlAG6AQ+PatLqZCzuglHZIpvqWGodt4+VyVgJyqKg7VFKAW1e4jQXjMyQhJJSlQdQNVGgBqe5hXnWkZ4fjTHL9e6xftLgwxMoDMHzdhxqXId22qDFsL7apUyUSgun4FMToGStIJ1s9o8Rg8N75SVlBWlJGcZUpADswdVaBPgeUDmY/D4dphInYkkLCUpHukB7F6L1sKGyqRGvr7Pb6hJ48ZgzoQyd1FVRcnKkd14yuK+04S7qUWoEy09ogsy2VZN2cl25x47/V8+clRUo5lBsiAcpd+1ZwAQ2rvXRtb2Z4aqd7tKxR3mEsVKyfhc1cElJNKpoKiM7ue2kkaOD4aWXP7OaoSsH8Et+0A5AcDLQn4zaEsNikKmJShyo+8YJIYjIlYBBGXKw0Ldq7xrcTxSVrnZSyEpOGSGoKFMxaasWUuUP+BEee4LhsqzMKmyy1BIEtIOVKSFTB2iohzYZU9o3iKcayJ0tUgOFJKiXyrZwAU0TmrQ2AA7rqYjEH3ZTLWJQSaM7FApmUxIJo1vzAasouatUxWZmQVEAlySylVWblklVrgCghPEY73lzXM4pRIAYJTVjpcac4UnZ0zg+wpGbtJU1RRwDUa6iw+oj0fC8M60BRIsEDKGSopexGxYi3ajzWAwpH7zKFEBTZSB2gCQyOWyHq3ZiuG4oVdhVCD2WcuGpa5O+/ke6nTaniSlSkq/aHBIOWiXBqweg5R0EHGlI7A932ezVVaUrHQ+j1XzqclWUdskipBCqlzSqaNC2IUtnIVlYVI7L7OzP3wySTs3QeZAhXiM8tuCSe/l5R24+3PfQCJhYjvgmUkPCacQHBY+O/dDaTfa4ikjS1jv8ATQN3DiBylpHdV4ia5sIqFRvfKSPiICg1DVjcUgCMUtNQrMHZlDleLSpiTRnPM0is0k7AQ9J2ZHFNxlr6rFxOBoK9PL7Rm+7JrttdtbQFEgAu9fkQxBguxNNdExNT2fF/rHKmJFCUjvjIx+D7ZYipcD+2v2hVWEUKj5QbGnokzpZGp2azhgat0sdomXxdYbKMwSQCpgSkOAK/EGcUcXjKlBgCUSwwusKqxdwAR5Am/cdKgs2JoTZIALEskVYb6neM8mk1+t7C8WlTcgWlRKprlKXUyGIVmBSxL5WpUpNoBx/AApyoAEvLRkqYFJdgtmCVPma+Yk1LmBYXAqNVfu0JL9ofuyKXIDCmhc1tvXicxEqomFi5ypBQ+apdRqdB8ILMA1Wx1/8AXTW+u08JSoKBtkAByAEgKDIGUfiP5dSNgSPe8K41kS6UOZcvtMFD96SpMuWAuhyAqJZ3VmLUEeY9neIZZYxU1ghSssmWgF1KS4VNVm+IpBuXGbKNDGupSsMEy5fZW3vZ6VHMXV8DEkH3gSdGBz8njPO7qsZ02ZKRKQFVCUIKl1tmaYSoChJAHOmjwjwnjCMQoMkBRROHvAq7AAOlAANGPaqAeZjJ4rxpc6UJhSglZACmZI7SswKjp2QACCSFPzjuAAqCwUh0y5gzJTlBVQl2/CLM6nArrGeultPiYBBYgZjozmoc5heoAetEmzxkrwxTVSSAaglLBtw7PD65ZmkHOGCWIzMoDMMxyA3cvTQ7UgEuWgfvDVKS4DF1Hcn8KWA3PjRTpRWdOYJSCFEF+yxIUpmHZcggAUhvAMSZhzKKHUkF/iNmDOXNSOROkFE4EmYoDKoLzXfMpJADsWe4PNqtCmInhKgAqqWLbGlHo/Mwt7KxT9kXqK61l371PHQJRBLhbDYJNOV46HupY4lE0JYE8rE1c+vvi8WmPMLOwAHl/aNZZJufL9IzTICi+u/WO6XTmymyRHZDgkvYXMPy82UWDX1bXL1gU4hIIzB/PnasLyMY3ZJGVVDTUWLm36mKt2nWjqQHiZjnWE0zGo1qd2louJ51p65vDmyuqKUAEEmsSZodqhQ5NATOe7+vrA5ic1DeHr7LZhSvE/OIBcVpp6MK5lJJBGYervBpE0E9kvDtLRpAzMS/xGtbUP3rAFFwd3+8NCqSTS1jVrOfKBmYDp9fOEoJKK9oMWu13sT94Yw6gCHoAedGqaJ7Wlx5QquYEuS1vntCOI4iGGUEh2J+oHj6rBodvTyOIJEpU2apkIrupSlMlPZsAA9XLuHJApkYDAqxOJUrEuiTKTmmGoCZaWANbqNAB+JShuTCasOZhTnJKU2SAw63J76mt9i8S40FS04aU6UOFTDTtrDhNrJSLAvUqOojPjY13K9p7Mrl4rE+/UkjD4ZGYy/wy5cv/aQPzKJJ6nMdoLxHixmysXi0pCZhlqANyCogEkjUJaoIAYa1iOKShguHSsFRM7EZZuIb4gkMUoOxt4KhHiPvJC0SJYSkHDusrys8w5gFBV3SEAj+M6NHNlNtpWFgMVM93L7YOcFIQz5pgUfiBfMAnKSTuN49NwjGlcx1VWcOtCkpzp/eLNS6ixKhlZCfARk4tMoYZBVMKU565GzKYHMEPerO7JDCpYJOj7D45K1TsqcuWRO7JLuFmUM6lMMy6ZSSBQJtDvc3B6oyZ6AX7QUSwUoHlQBPjzi68QlZdJfoXPMmrnr9ofkECrAqYs4BCSWJKQde4Hq1R47AIZK8gcpClAgHVnD6W6Rl9rTi8QsSZUvMQCSo055UuQKmhN/xRROIUS5NdwL97RKuGy05ASZS1DR0jKT2SyQQCa/FQjrCk2TMQrKS4fVnpzSWPlClBw4hex846KlY3m/0J+8dBuDTyWKW787D1rCCsWR2czaF77sHt1843sNMlpDm51IL89P7Rn8VwkpfaSWVs1+TtQ847I5WCssrofu8UJOh9XMTiTWoIY63ub84dwOCMwlgaAnu1flWLSHKmPXWx+kWK61+kEOEyjstz+kBUlQ/E3L9INlxMhjyvrFkhNoUlzAdQ/f9YY9+cuX8PxUA1pUivcYpO9CKlvAhhn+EqD0JSWv0v4RYkNEZ/wBB6+cGhtZSsgKQ7KDXezdNQ/1EJrlzCKLDGzMNxrXuhob17vVYsVOOlq7nmaQ9DkVl4RQZyWNW60MFVISkMA9b9LU/WCBVaU6U5aQpjcYWypGY8mrux3g9DvIHiOPYZEl7g9NtxpF+EpIIVmdiCCQCzVuYREgKZSdbvd+exvsKRpZcqQn15QW7Xrj6emwGO/asYmfi1hKCsGYqrZE3FSdgO+FcVjv23GFTsZk7MHp2HZIoHcJCQAIxVFQTlS7q9ecPcNkqAUpaMuVJALKckuCAAalugF3Ec+U02xuyWOxhWtRQkmUmiU1ypQ5CHbWrvqSd43v8OUOvE0OYYdRGpfPLALd/nAVSEzghas8uRQy5IZycoBXS7ksCxUoGjC3pPZySgInyfdpSRh852crQEihJKgHdyTUDQxFz61Fce0pxGxzHUAu24o3lSNWfMVMFZbD3aA6lpQxQE5ixW5FrCzxkHDlLUBI0fstZiB9xA8XxDKjIczZgSEZUp5MpTqbqB9Yxs2s1OmrWtxltQZtkgP8ACGFHbnFsYntqdcpSk1UPeMRXVITS4/vGeMStSQAcoLFkvUOPimEuUvo/0jZ4OJkwLlqmqmKyqVl+LKBZyNehelok2cZz1zSv6j/1jodTwHEEAua1qVA94akdBuE8fNw8wpRvV2yi5O1IWVhpt3PlGzMmITUkV23tvb7QDNmvbqQO77mOvUc7IxeFV7wqb4lEg6M5IbujQ4XLW5dh2Do3NgwvB57Okk/iqO4wXETEsB8v7QyYk/OkEkN1hJjU8nNaNvGlxaaCkD1Sr0EZiZrB6gs1ririsP8A4P8AoOJTmLpNdGaKIxpdleLQaSU0AcuYvMkoULaX+oi5UaXlrFC/h86awStoylycp7Kj4GKDHrs48BFciuDZeBT8SALtGTMxyzq3SFySYfIp4/09Oxr0S4+ZgSZTmyg2xDd9KeMdh8PmZ6E+EaOEwYFVUY06xPtdsxnSkolKXZ3PcCOdC1bNrBfduXqn5dx+/jDKg9EvS5r5RZcoJSS9ac/A7waTyoSEqzBVGADctdIfBmMS77uR8iYyJiSab2GkKT15COfSMrhvtrMzn+azswWpZp8L2B0LWLX6gR7H2PxcgnFFCiPeSnUG+AqXLcCwPazkAAUy21+dThG57FHtzb/CIWeC5k9xPlBNMxOj5nBaxSxsRaEsXhfeFKAbVJOzDvgiFlizg7BiPXWJkqLgqoxJsHe40tHP226AwuCUhi2Yl2HZy61VmBerW7jGt7OrmGesFwhSFgBICQVMA7CgLfPrFZagq5a2jPoKuOWsbfCQmqhVhqGoQr4auT2Qe7SIvQ+mHPSrMpgCHLHk/wDPEw4FJ28v/wBx0LjBt5CXLKTmUCS9xbwy7fODGYk0BL/8f7RRC1UKUnqS1+9/KDrw5IqW5D7mOxzKTEWcgAHUjnoPlAp0vqBzuft31gqJWUuAXFLknzr94HjJpCcwJpyNujQBgcbmMUgUo576fSMxCudfOGuKKKllWhA8ITqzkDq1yGsbaxcLSUqfSvr13wfDzdCWex/UQJ6/LURZQDW/Q60eHsWLzHNDbTrAFyxyiP2jKcp8YsFAihippOgRJEXTJqPXX10gzCtAO/5etopMmpoAX+hhkvLDbgbwzhpodgSTYnQ7ARmYma3TyguAmlqE2q+2w5whlG0qY7crm7FqBvKATlP3eXOHuDYZC8ylqIyIzBO4p8XOAY3BKlgO4BYg3vvBSxBlj1vzis2SlVYl6G/P9IlJHl674mU7PtmzQMzWja9kxlVMID0EYy5gexI3N42/ZZVVNyicq1wj06ZwIuAdQ9+hv6vF0KDMx6ivn94WSnl68IKbHaOdsIpSm+K1qfNqQynFdkAl2tsKbd0ITUhv1+cDBzUcAczf9INBrJnS/wCLuQG7u3aOhIK/iHiY6FoM9Z9ctrRYKIH6D7RjzOPMASi7+R6wORxoKUEhJDn1rG+4wbgI28kwviUhtW2/sYyv9QC7K8vvDmDxZnJKhQAtUB7PaDYZWJSEnKfgNjsftCE/DFO7F+h0PfD+MxiCSkguCQaBqd8AlzcwMvMWNifEA+F4JQzZqqDf7Rwmm8XxEohwYWWW6fWL2NDzkggEeuRhZ2gqJhHQ6QRSQekHsi2bnFpJ8YuqUKRb3IAg7VCk9b/WNDhJct5fXrCuGwipqxLQ2Y2ctapjVwqPdZkn4knKNai6vGCVOXfUNzgzJBcm+x6843eHYxM+V7hZ7Q+FRuQNOo826x5tiRpz6xISdx5/aJuc2c8fRicySoZrajTpEIr9vrCcxJtmA8beEFwiTu47/tBMlZYax2UxLPd/CNf2WDlbcozMVKrdPn9o1PZeilimnyhZDB6RKt7et46bNLfLbyeIzdfXWJy7j7+UYtg58pw5NNtej7QelNhqBbzii8r6ONAX8SbRUpTrvzbxgB0Zdx6/4x0ASvrHQFpgr4ISANuQ1L7x0ngakkF7Hb9YTVjp2kzyH2iw4lP/ADj+mL54/jl3f0b/AE+fzf8Ax/WHuH4EyklJq5f6fSMscVn/AJh4RB4lO1I/ph88fob/ANFncEUSS4qSbHWEcTwzKCkkEvo70flDB4pPf8J6iATMbON8nh+sPliN39KLBLOQVAX1O1FMH6GM+aCHpyL3G0OYiXMVcJPjCysJM/K/fbxhcouAS16EROUi1YhWEX+U+u+BupOhh7AyZzmOnTw0Clz2FR9DEe8Ci7MNz+lzFbVo1wwlKs4ooWPr1eHEhi7i73jPGLFkgsLRZGMcsxMRv6PX22uEYhBWfefCN7G7W6x6XCyMCQ6pyEn8pRMPmDHi5a0i4Vz5QwiQJoIoK21/mFYV8XKpuep01Mdh0Zj7laVgyiksFJq/wkqueka/CcBhMsvPiQHT2/3anQoAdm9a/KPLf5az9u4q2vSt4vJwgFyTS+jbGt40+LckRzr2U/g/C27WOQCxOX3a7irPnjzXBilMyYUh0uAGrTS948/icECaE98eh9lcHkWUEsQQfItEzx8d9r59N5KVOBkNnfst0geInmWQ6Sx/lbyjUsD3Rm8YFE9XidbVyoH+ZJ1SbbeV4LK4gliQhbCpYAU/qjLIhrD/AO3N/lHzh3EudF/zRH5V+X3iYxvenaOjLbRJwygWbz+8SJG7+DwQCOcdOsDn0EqT6aOCINHAau8ItBe6ifdwZiKtHZhD2rQRleESmTBwWsBXpFwvpAqaKe55QOZIG3nGg6TtHKCbEiFtckZKuGoNxAv8nl7HxjeZOjeton3PpxD2enn18JQBr67ojC8ISK1ePQnDQNUhWgLQbO42spXD9tLD1eKDBG4BDavXnGsZKtjAjm6Q5nS+NnTBMr2lAHnbzhacFfmMa3ulP6+0V/ZTqB4Q5lRrTzUyWp3cxsexqznWFGzGsEOGUS2UNyUPkRBOHSvdqKgFAtYt9PtFypzy39PYylPEzEPU7bA/OMeTxBTZsr+XziZnEjqhXcxHzhcktE4cbJ70pP0iqsMljYPcBKQ/WkZquLh/xDqkwKZxdLfEfA/aJ5nxaP7AnZP9IiYRTxNP5h5R0LlD0UCYsBpTuj0Mz2UmaKlnvV/1hdfs6sD/ANMgaiYkfMw74s57jCZy+qyABy74hhv6+0GVhWU1zyIMR7g7NzLRnpfYTAbROSLFAc1Dj1oGjlJyhyrVtfrBodqhHSJKRFM179+144LcOCN2/SDRiJQNhEGp+H5RBNmDdTbnFUEt616GBUq6Byt6s8FCeRHWKC+lnH94LnpV/XowDQRY8u5/lHCXW9r+vvFltsXiKwl+hJmHIIrfcfeKZFcu8xCVqfzjpk+v6H7xU0KKEmzd1/GIObYN3eXKKJnAd925dY4TybAHv2hxPGgLzOQGf1pF0qLO1Rfui6CokU83aLpkl6fKA9UGSQKZb6xdgUc7EaxKJBdvX9ouxZ25QHojiJOrseg+8LrRpm7oZmqLfCfEfeF8ijr68Yiqd7s8vH9I6LDN+ceAjoBptH2rGJWyQ4GuUBI6Zqv9oF+0rO3Qv9YRwKUJQChDAsSxobb6Qw5LUAAvqSelvGLyuV9sup6SAS6i9aMAfDl+sDlILluVxb+qp0gxSByelSPpFZssP3bFvF/LpE7LamZeYACgq5Bo+rN5RCkAnMQaHTe2ldYNb8SQP4gOnKBLUSWCmJFMunOHs5EYpCVZXCncABJ13qYKiV8IZuZYMdxAlOkBwVc6P1cxRQSdC1HdiKux2PdvAF8QsFgDXTmx1A0iypTmqSHo9Qnnb0YAcMEkEKpq1NLdKb6wQl8rqJ1oaEWsNKwqIKZcp+ySdLkChJ79YsqWlLEvQ0dXUDrA04hKgycoPIbULjrACClNdyeyW5ln578oR7Pe8CaKNDahfm5LNo3fFiE8u92fxEITJrsoO77tTqB5ecElTg5zBxcKcH/i3jBBsyuWMopmNhlbuPIfeF5gZipKnD+i0SvEpYhPKymfezNpFETbBrul3csLaW6mDR96dIQ5LFq22tS8FyFOgobc+T0EUlTikZXc2cgfINtpCR4ipTkKDWAYs/M08Q94Oz1aYmzGLgAm5diQG2BJa4hqWkvU9A4D0BptrGerFgB7Pqx15xUTMte0TaoYG+uw1pDGmxmITmItW3jeAKmG+T4m277d0JqxJTQklyTuByuCRHGcAGzlndiW7mDUg2OOhp+MQH7N7ZmatKnaIXhwogkknRKbfKBzJyT2gWS93pXppSBCfnJYEcwo6NYgt3QezEUEgtlFKfCr/rHQZM5LCp8DHQaLkw/ZfHjIUK/DboTS21vCNdU9AW+YgtYmh2bR4L7OewwQRMnTqs2VAAFd1Kd/AWj3XDeFyZTe7lJB/MwfxZx3R14+C5OfLyyPLcN4JPmkBMspG6qCuoT8R6gNesPp9klglp8lRDukKVTkcoLHkS9I9RiZ6Ej94sAbEmvUaxicR9rZMoMG5ZqeCRU+UO+LDD+qiZeTP+YzF+y+IY9lKuigH8WjJxMoSipMxIRyzJVQUukkdxi/E/aibMzBJo7Volx/CDWtKmMBYmLquY//ABT9oyywl/mNcbr+q2JOKQHdThqDYCM/EcTlksk5E0BASQQ1hazdIRm4YpSwWocxyhE4R6qWpVdR36GJnhyVMsW2viaCntXBLED4hZxvtAUcQDEKCkv+Kp6EMPpGXIwmVebMQHNBQMYdRg0gvmUe8DloKxXw075MTKuIB82Zw7ZB4EqFe62tIJIxxX8IcEaXfWnIbwmuQkF00LafM7nnGfLwSgpwvxT66wr4qcywrSOJUknt5mJ7K01bWxp1U0VPG6uWq1rkWLg31hcSlAZSo61ACT2gARSlh894sjBppQcnIprTaLx8N+yy8mP0IjGKW7jM5BBFKc31GzxZGImJOVTsdSd+h09PFAlnJFtNeo3HSDmUklmdtuWsO+JOPkv4z149QDAK6AKbxB+1oGjFqSfiUbfgpufiFK6wxkEGEvbzh/DFfL/hdOM1QZiiQPiSQOg7XqsMpx6k/gWSRSmmloKiXu8FSAIm+GUXy/4Wm4ldDlIvRyGOj1gMzFTAAEoA3Y/J40hKBuRDErCA6+u6D4MSnlY8jOQ2Ukt+aGDJnfF7sGm487ejG7h8KEiA40gsCmlbavvWJzwxxXjlcmL+0ThT3Zp/En7R0O/tLUy+X6x0Z7inszxCXLDu7XLsP6jGLivbYKJRKVmLWRQf1n6R4zjyZnu0Faiou6n/ADGw2YWjKwE/IsHSx6GNueV6vTKY4z09BxHieNmEsnKP4SCo9VEv4NGdgpc33gKpagfzKenNzdo3k1iSYr4sWfzZekIQzNBGgeaF1TnPLrGrL2JPS4pCkyU4uYaMykKzCYcsV2ElL0eCywbEwFibiCy0E2DxQSvrFAo9YIpMCKL084WoNoKYrniWiBD0UcJ8wKBSogbAebWeGMMpLkmh3uSefOABUc8LjFbplAB08vtB81IVlmjxb3robV++Cjs8kPpAZg3BisvEtXx+8XOIUfxGlnsIm3RyX7JTEmDYadlP6mDghnN9YXU0LamvKxQpXziUlGZSi5Kmvy22vGO9mgqZtNXibZfYm56bHvE7r/qMRGX7w7x0Twx/Fc7+h4oBaSlQLEej4x5RaCCUkVBj1isaBpSPP8VYrKhqK9f7ND8sntHit9Nfg2IzywHqnst8j4fWHggx5zg01SJgLEg0I+UeknTQP7xXj7ifJNUviVkUhNAAL6s0FnzHNLdYsEa+O0XYWLirXWIz0HaB+f0giJQOv0+cFTJHWJ42q5SFEk2ixW2hPh94eRIBqIv+zUpFTGoucZSp/UeuTxVKy3WNaRw/MTtFjgwNBFzGlc4xYnu8o1RI5QP3QPPuh2FzIBHMjlAcSopDs/KNRUl1M1GcKel2ZoVnSwC8TVTLtWUaDrFSRnKdb2+UGkvf11gkw9tB9NErl1VQksaWiUg5Ta0OT6JUdG74z5M1g394LBjbkrnL9RAjMMMircogYcbxNqw5U3eGg0JzlJQMxc9IZkYgKDiJtm9HxutiOOUdE5o6JLTKmGE1Xjo6DMYtPAJofWsMzkvfeOjo18TLMJKA8OSpYe0THRpUHQgRyUiOjocRRZSQDSCKSHjo6NMSpiWgUhTF3iI6A76LIS/rrETRTv8AtHR0KlCuJUah4zio2cs3qsdHRGTTE3h7n1tFkXPJRbwjo6JX9mpp/dHnSM2WkNHR0Kqw9KpMXeOjomNC89ZdI3MPSkAaRMdE/dPL+V46Ojob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80" y="609600"/>
            <a:ext cx="2025026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                          To </a:t>
            </a:r>
            <a:r>
              <a:rPr lang="en-US" i="1" dirty="0"/>
              <a:t>be able to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pud</a:t>
            </a:r>
            <a:r>
              <a:rPr lang="es-CO" b="1" dirty="0"/>
              <a:t>e		</a:t>
            </a:r>
            <a:r>
              <a:rPr lang="es-CO" b="1" dirty="0" smtClean="0"/>
              <a:t>Nosotros pudimos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pudiste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 pudo</a:t>
            </a:r>
            <a:r>
              <a:rPr lang="es-CO" b="1" dirty="0"/>
              <a:t>		</a:t>
            </a:r>
            <a:r>
              <a:rPr lang="es-CO" b="1" dirty="0" smtClean="0"/>
              <a:t>Ellos pudieron</a:t>
            </a:r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r>
              <a:rPr lang="es-CO" dirty="0" smtClean="0"/>
              <a:t>La Cenicienta no </a:t>
            </a:r>
            <a:r>
              <a:rPr lang="es-CO" b="1" i="1" dirty="0" smtClean="0"/>
              <a:t>pudo</a:t>
            </a:r>
            <a:r>
              <a:rPr lang="es-CO" b="1" dirty="0" smtClean="0"/>
              <a:t> </a:t>
            </a:r>
            <a:r>
              <a:rPr lang="es-CO" dirty="0" smtClean="0"/>
              <a:t>ir al baile hasta más tarde.</a:t>
            </a:r>
            <a:endParaRPr lang="en-US" dirty="0"/>
          </a:p>
        </p:txBody>
      </p:sp>
      <p:sp>
        <p:nvSpPr>
          <p:cNvPr id="4" name="AutoShape 2" descr="data:image/jpeg;base64,/9j/4AAQSkZJRgABAQAAAQABAAD/2wCEAAkGBxQSEhIUEhMWFhUXGBgbGBgVGR8bGxYZHBoaGBoYHBgYHSkhGBwlGxcWIjEjJSkrLi4uHB8zODMtNyguLisBCgoKDg0OGxAQGywkICYtLCwsLCw0LCw0LDU3LywsLzQ0NCwsLCwsNC8tLzcsNCwsLCwsLC8sLCwsLCwsLCw0L//AABEIAPIA0AMBIgACEQEDEQH/xAAcAAEAAgMBAQEAAAAAAAAAAAAABQYDBAcCAQj/xABNEAACAQMCBQICBwQHAwcNAAABAgMABBESIQUGEzFBIlEyYQcUI0JScYEzcoKRJENTYqGisRVzshYXdIOSwdE0RFRjk5Sjs8LD0+Hw/8QAGwEAAgMBAQEAAAAAAAAAAAAAAAMCBAUBBgf/xAA1EQACAQMDAQYEBQMFAQAAAAAAAQIDBBESITFBBRNRYXGBIqGx8DJCkcHRFBXhIzNScvEG/9oADAMBAAIRAxEAPwDuNKUoAUpSgBSlKAPjMACScAdyfFV//lzw7Xo+vW+r/eLj+ecVB/TVOU4aSA37QZwcYwjuM/LKgedyK5JMEjjyVTYbAgbnGcfMmupFu3te+i3qxg/S0cgYBlIIO4IOQR7gjvXqqNwbm7h1nbR28c/UMEarpRDqlOBlk1AK5LHJIOBnfFYrL6T4i+JreSNM7OCHwNt3UYI3z8Ort/KDnFcsQqM5JtJl+pWK2uEkRXjZXRhlWUghgfII2IrLUhYpSsdxJpVm0ltIJ0ruWwM4A8k0AZKVFcG47HcbAMjYJCvgEqDpJGCQcHYjupIDAE1K0AKUpQArWTiMRfQJYy+/pDgtt39Oc1F87XDx2cpjOCdK5BwQHYISD904JwfB3qjWtqjhreeKFjFpwFTClDnQ6qxJj3RhjJOUJz2pkKeoTVraOh1alc5teJTxWUyJI+BdpBHIza3SNhGzgM2SzAmRVLbjbvitXl/nO9TVHJb9UsQ0fVlI6augkCPIIix+8AWTYqykn0k80Ml3sevhk6hSo7gHFBcwrLpKHLKyE50ujFGGfvDIOD5GKkagMFKUoAUpSgBSlKAFKUoApf0vWxfhkxG+go2B5BYIRv8AJzXILO104Z/VJjc+3yX8I/1813Pn+2aTh90FGSFD4xnPTZZCMechSK4nNHrUrkgMCMqcEZ8giql1J7Loa3Z28ZH2NdUmhFZ5WHwRqXcj30qCQvzOwqVv+WruKFpXWNO2mNm1SOTuQAvoBCBm+PspzgZIsvBLa1fh8VyYEUBWLRx/ZqbgN03kLDcsHRgrEkqCcVm4vx0NZPLDGJmiLxsIvtyMxso0SDchyYwX3IDHUMg0pU0RqXk3xsTf0Z8HubW3kW5ATVJqSMEHQCBqPpJA1Pk4yfJzvVwqJ5Z4r9Yt42PplCqJUOdUblQSrAgEd8jI3BBqWq+lhYRmyk5NtilKV0ice4lx6Qz/AFldKIX1hVZcRmNQRIT5JQlJVOk6XI2AjdulWfMETwLNkjOkFMZfWwBCBe7E5BGO4IPbeqzzDy9aQNruFUQvICJCxQxSFtSq7Bh1I9ZLJqyEO2MYxgjjVpeiyq927rGZMYaW2XQ7ybfAOk5Q6cAuSB32TqaeBmE1kufBeMJdK7RhhoYqc4I1DuAyEq2DscE4IIO4qRrzHGFAVQAoGAAMAAdgAOwr1ThZXOdOZrOziZbxgwkRh0QMtIuMHYkALvjLEDfvXJp+NSAl/ql99VVXHWeI6xbsvq1spKlo2ClXySV1Z3JJlrdxNxu4lmSQyLcCK3zgpojDLKwz3UKrnIGFZjvlqsXPl25truIRZUw7v1FyNWwPT+LTnYscee+Kh3zhLCOuiprcp/B+dYHhSCQt1WuuuQFOcBCcBANWsuqejG+sYLYNTvCrnU88knobClk2PQRVyFkYbdQgs5A+EED2J5auorJoYq2kOrKSCCrAHBUg4MbyZHso9hXZ+TOW4bq0tpmkcxMAzW4CJH1AfWH0Lqk+0BJBbDeQQcVahU08lSdJze3oWbkuJhaRs2cyF5cHuFkcugIxsQhUVOUpSG8llLCwKUpQdFKUoAUpSgBSlKAPjDOx7VxC75dJvby2t5BiABkUrqd1bBKrllGE1Be+d1/I9Q5w5lSyi95nBESd8kYy5HhFyMn5gdyK4i8zmVSJHEgJdpAxD5JyfUDnLHOfkD8qrXEo7Jl+zp1GnKLx09TrXAeDothBbyojjpqXGPSzt9ozYIBH2hLDIB/WoLmS9i4Y9uI3EKSmdtICnXKWgAJyyDSFaUlnb27kjOL6LOLSSC4imd5CGMiM5LHQ7uujUdzp0Kd/x1vc5dBo1a9t5R03+ymhZSVZvwNqDLnCghlAzjvSk9/IhKDzh8mvwTmZIY7O6k14uZJ8sSrSNCdTKzhAoJUrHhVB0qdO5yT0iyvY5lDxOrqexUgj/DzX54vJY3KRdMpCgKwRyNqO7GR2LDbqs5JOOwAxnGakuRInkv7ZImLDV1DIp36ceCwYnZxuqgjJOo9sZLIVfi0onO0xT1t4Z32lKjeYuJ/VoHkUan2WNPxyuQsa/IFiMnwMnxVooETfzi5u9AwY7X4sjINw6YC/wQuxO39cv4TX3kqyDda8KgNckaNgNNug0wjYeRl/4wPAqI4rata8MnSNi0vTcFwAGeeU6Wl8bmSTV8v0q82kAjREUYCKFA9gBgf6Umm9UnIZJYSRH8zcwQ2EDTzltIOAEGWZjkhQO2djuSAPJFctT6R7y9u7aCEx2ySyqPSNblM5f1uCN0BxhBg4381fvpJ4dFPYSrLMsOn1o7kBQ6g4B1EAgjI7+a4DyDcIt5ZhXAYyKA4GrDMpRNj7OyjSdtx4Oaa+GL6nUuU+IRv9VeK3iErALJJpUSGPfIYtofWCuW0qykg4O+0xwnl6aKXLzJJFql2aMmR1kxszlt21AEk6gcKAqYqM5K5HNnL1HZWKiQKVZ2Zi5BLNq9I2BGwzuSSa3ue+aUs7RnWRepKWjiIOfVuGbb8G/wDFgeaqPd4iWpJROQyoEa6K40oXjX+OUxrg5GfsllP6Zrun0WWhj4Xa5++Gl/SV2lX/ACuK4Py7PA00C3auLUSZlGQCWOEUtk7RKu7HIOGfbev1EigAAAAAbAdgPGKusprqz1SlK4SFKUoAUpSgBSlKAFfCa+0oA/Pd5xiS/uDIqs8kzHpIcgLFk6N9wqKuCx92JxlgKm7bkB9LGS6KyMcnpIukHtj7QEsAAB92rBFwWG34jdtH6crEEUkYUvrkkCeQGIQ6d8afbAEzS4UVu5bs0O+bilHZIqPKtg3DLjFw4eKYLFFKq6dL6iQsoycFyQAwOCQc4yKuHNPDDc2k8K41suUz26iEPHn5a1XPyzWhxuxE9vNEdtaMAfwtjKsD4IbBz8qkuXL4z2ltM2zSQxufzZAT/iaVWgotNC223uc25b5ctryL+ldUzMocwlniVEbdCq+nqDtl/UNWRt2qe4VYDhM73Sh54GULJrJaW2jyWZ4z/WJnSWXGrCAgnGKnuaIIuiMOIpUJaAoMt1Dn0iNPVIrEkMoG4J7EZGrbWt68fVk6MTkKVtj6h2yyST/ibcZVcLt8e9ThOGOMEZNyzqZf4pAyhlIKkAgjcEHcEGqtxk9fiEUZ+C1j6x27yy64o9/7qLMf4xWf6O2P1CFSGUoZE0PjVGqyOERgNgVQKP5VhCLHfXWsqHm6TxgnBdFTQQM99LA5AzjUv4qlVfwvAiC+I1+bSTAiKcNLcW0Y2z8U8Zb+SBz+hq2X12kMcksh0pGrMxPhVGSf5Cq5xHgdvOQZoVZgQQ24YEZwQykEHc+arfOnB444FIe4PUuLeNla6nZNDzIGUxtIVIK5GMdjSadRRWCdSLe5M8LtnmYXV0v2zZaNDuLaM/BGo7CTTjW43LEjOkAVU/pc4PE0S3COkd4pGjBAknAIOgeWdSFZTgn04HerjzDxU28epE6kzsEhjBx1JG7D5KN2Y+FVjXng/AhEGeRjJcyKRJP2bfPpj/skXPpVfbJycmsyh3lSp3zf34ehLTtgheRYZ7u0WW+lkl1s2hGxGpQekFkjC9QEhjh87Ebeapn0lW01zxJ4YIXlMcESqqDZFYszEnZUzkDc/dHtt1HjV6tlaSSIgxDHiOMbAkALHGPzbSteOXuF/VoVVjqlb1zyeZZj8bE+d9h7KAPFWqtz3XxJbvgHHKwcR4ty5d2qSPcWzrGe7qQ6gFQPVoJKjbuRiv0Tyk7mxsjLnqG3hL5GDqMa6sjwc5rVdQQQQCCMEHcEHuCD3FavJshhkuLL7kISSDfJEEpcCPfxHIkij2TpjvvTLS8dZ6ZLcVKGndFqpSlXyApSlAClKUAKUpQAqM47xtLVV1AvJISsUSbvK2M4AOwAG5Y4VRuSKz8WvxBE8hBbGAqL8TuTpRFztqZiAM7b1XOE8MYO1xcEPcyDDHusSZyIIvZBtk93I1HwAupNRRKMdRpRctLPK11fokk7qAEXPTgXHwpn4n95Tv7aRtXjhYZDLCxZui+hXY5Z0KJIhY5JLAOFJO50581vSNcXTmO1PSiU4kuSASSDho4FOxYeZDlVIwAxzjUsuSri0Mi2s0UkbsXP1lW6us4GWlQ/abDuVz8zXKWrOpjdUYvCPHHeJLbW8sz9kUkD8TdlUe5LYGKqtpzrBFYQ2vSclbdYpDPGwjwE0uMJkuMBvIXGMuuar19xKa7YPcMuEZtMUeRGjKSpY5JLuNxk9vAFa1yrnToI2YE58gdvBHfB3BG24IyC2cFJbl+No5Q1v2SL3yGbSEGRl6UrgqHmPr0KC7pv8AQKSwGQuwZywIEbxDnOa44hai2gMkKdR0Q4V5iqEO+H7fZu2gbHOcjfarOsjSu5ZQrIqYUEYjB/ZDf0x7IMbk4OSdTapblaNxex3CxPKlqjtL092VZfs1YJjMmNLnSN8KSM4wVd1hNvkXK2cKTlPbjHyOmC76RF7bgyQyKGmRBkyLgaZkUd5FUYI7sox3VRVklgguolLLHNE4DKSA6sDuGB3B28iqly7cqs08CMGjYC5gZfhMcxOsKex0yhjt4kWtjrf7PdpRtZuSZk/sHJyZ0HhCT61HY+sfezCnPHwspTjndEhJyjGP2E9zB8kl1qO3aOYOo7DsB596iOYuVb2WB0W8R8aHQPAFcvE4lQa0bSMlFBOg+dvFXgHO4r7TnCL6C9TOGc3cVW9uYWjZlSGFXXSxV45pTkg4+F0VFBB7aj71u8O50vIQFkWO5UfeJ6UmPnhSjnGfC1qc0wqnEuIhFC/axkgDAOq3hYnbyWLE/MmtCrtvZUu4jFr3PNXfaVxSup6Ht4dOCX5l54E8KIbWaIda3d3ZoyqqkyO2dDknt7V0s1xuWMMCrDIIII9wdiKsvLfOohRIL4sNOlI5wpZZB2UOEGUcbDOMHvtWV2r2dKMVOkm0uTT7N7V/qJONXCl08y/gVH8ObVxOMoylRaSasb/FNH0zkePRL58H2NQ/BejxLqyzZkVJCi28gxHGoIKO0Z2lZwA2psgZ0gDBzJcqcNhsbqeONERLr7SIjbDIPXAB2CjJkUD8Um2FqnaWzhUUpPfwNie8S6UpStYQKUpQApSlAClKUAQ/MttIyRSQrraGTqdPIBkGh42VWOwfEhK5wCQASASRH8K4vFcBuk/qU4eNvTJE3lXQ7qR/L2Jq0VE8Y5ctrohpYx1F+GVCUlT92VCGH5ZwaXUpqROE9JAT8JlhczWEgicnLwvkwT++VG8Ln+0T9Q3ic5e5hW5BRkMNwgHVgcgsmfvAjaSMns67H5HIGi3ArqL9hdCVfCXS5P5CaPDfqyt2qr8U5ktzMLe7V4LmMalktn63S92EkILIO2RIgBHxAioR1w2e6JPTLgok/7W4/6Tc//AD5K8Vv8d4NJalpC6zwM2szpjKmUl1MqD4QxbZ19J/u7Vo1ZjJNZRv204yppJ8JI+E11r6KuEmGz6rjD3LdXfxHjES/L0AMR7s1cw4Pwz63cwW/3ZH+0/wB0o1SfzUaf4hX6BRQAABgDYAeBRIz+0qu6pr1Oe8ycF+oXMV/ESLYM63MQ3ESzY1TIPup1FjdwB4LDGWzaNmHggj8wQf8AUEVNOoIIIBB2IPYj2qtx8uyW6lLSRRGc6UmyRBn+zI3KDxGfyDKNqr1aerdGfCeNmZeQ5M2SL3EUk8K+fRDPJCnf+6i1YK0uDcOW2gihUkhFAye7HuzH5kkk/nW7TkLOQfSVbFOJavE1vGR82jd1bb914/8ACq9XQ/pbssw29wP6qTSx9klAX9PtBFXPK07WWaePA8p2xT03GrxSf7CpTk6063ErNSMiPqTt/AmhfP45VPntWrwjhcl3KYomVNK63d1LBQThQFBGS2G7kfCasfDOXLKGSTq3jvIn2bq8ohXcJJpKRlS6kMh3LD/uTd3UIpw6ljsrs6rKca7xp+v2ya5v4pBDcxTRSh7hMRzW8WZJJYS2P2cYJDxsS6kjtrXbUTXqXiC3KALHcxNqBjkkt5F0SKRpYgrkDfBJwCpYZxmvNrxvhtsDHHc2cIB3RZYkwfOQD3rIebbT+rlM25H9HjebJAyf2KsP+6seUnJ5SPVpYWGyzcF4kJ49RGl1JSVPwSL8S/l2IPlSp81v1WuXkla4km6LQxPGFIlwHldSCjhAToAVnU6sMfTsAozZatRba3EPkUpSunBSlKAFKUoAVWuZOcI7ZxBEhuLphlYY/uj8Uj9ol+Z39gajOZOYpZ5HtOHuEKHFxc4yIf8A1UY7PMR+ijvvisHBuDxWqFIgdyWd2Op5XPd3c7sxP/8ACu4GQhkwT2lzdb3twwQ4/o9qTHGPk8g+0l/mo+VbK8MRIXhgRIlZWUBFCjLAjOB+dbtfQa6PUUuCP4JdQXQJZEA+rQRsjHJKzJr6bKPSV+6PORJXN7+yFvK0IbWoz0nzkSRjt6uxZQQG/Q9iKst5y4bWGUwSMC6DVKcZjeNke3kIC4KIVZWOCcOTuAQIFbQTz28cgeJbsZeID4ZIgzZRhjGlVki1IxYKVVgv30Qi4SJ0K0qUsklyBPcxzTXMEMUqACLDuUYnOqTpsFK/gBz5XG29dK4NzlDNIIZVe2uDnEU4AL4/s3BKS7fhJNR9vAsaqkahEUYVVGAo9gB2rFxCwjnQxyoGU+D4PggjdWHgjBFPaF1V3knJ8svNKoPC+PS2DLFduZLQ7JdN8UBJwqT+6eBL421fiq48X4rFbR9SUkAkKoUFmdjsqIq7sxPgf6VErNNcm7Wvf30cEbSzOscajLMxwAPzqJt/r0xDMY7WPbEenrTEf3n1CND/AHVD/veKhOP8CuzJHPKVvoot1twoiZGzkTKCxSaQDsG043wc1Gbai2lk4jxxnjknEIJoLazdopFKda5boKc9nRSrSNg75KruBXM7eZtIEgIlDdNkA36urRpA7klu3vkV2Hh9+k6CSNtSkkbggqwOGVlbdWBBBBGRVO5+4EFP1uJdLEGOZlYjCyj6v1wiqdbxpK++Rt3zpGKVn2rOFRxmuePJle+7Pjcxjvw/l1N3kJooo5QZVaR5TrKHUgK9JFjRwMOB1EBI21s48Vg4ZwNp7m+u0uAiTydMaIkZsQZhLB5lZRllfsvgYNVqKI28born7GVuppUliI+mV9K7j+k3DN6QfgQdlrqHDbVYooo1XSqIqhfbAAxv3/PzSry4lH4ovd9S5SglBQSwl0NGPg8iEGO8nQ+fRAwb8wYP9CDuazpxO+g+NIrpBnPRHRm+WEdjG5/iX8vFSFKowva0Xzn1GOCZtcD5gguw3Rf1ocPG4KSRn2eNvUv59j4qUqncW4Mk5SQM0U6fs54sCRPlvs6HyjAg/nvW5y7zGzyfVLsBLpV1Aj9ncoNjJET+mpDuufI3rXtruNbbh+AqUGiy0pSrZAUpSgBVQ534zJqSxtSVmlUtJIP/ADaD4S/f42OVQe4J8VYuNcTS1glnlOEiQs3zwOw+ZOw/OqTwG2cK80//AJRcN1Jf7m3ohB/DGuFHz1H7xrqJwjqZs8L4fHbxJFEMIvbO5JO5YnyxJJJrapSulkUpSgBiuZ3XF414naGEKtrbO0A0jC65gySOMfdDGNe25DVNc7czadVpbN9uwxI6na3Q/Mf1hHYdx3ONqpclghhMOMJp0/l7H887/nXcFijbuqm/09Ts1Ybq6SJS8rqiDuzsFUfmTtUNyXxv61bjX+2ixHMD+MAese6sNwfz9q8cKf6zeXDuhZLeQxRavhR1A1Mq/ekJZ8v91QgGSWxUvLqNtRdRrPkISbeDYtrqa9M8UFtHJEAFLTyFFkRtS6goibUh0sO++PmKnuRuWJbZFa7cSSpqSEAllt4NR0xozAFiRpyx9RAUdlrAt6LadZ3yIihjlIHwDUGSRvZFOsE+NeTgAkOYuYpfsltkkZZ1dWZNGu3ZMF/iODIVYBdyNtXqHdNnfRuKHe+uUt8faE1oSU9JL8Z5nigbQPtJMoCqkAIXOlOo7elMsQAu7HOymo6641eBWZUhyBtGAzsfkHZ41z+YH51E2HBidPVQJCmSkJOsu7Ah5Z3Oeox1NtkjJLMWONPi0aTUUt3LKvYS4lXYD0ieNyy/9YGbfz2qhcXN7NaqOI+Wz283x+nHiOhQgvxHlvrjzC4EFvDLusuJW03CAegOgQhHDE4cMxAyPUDtA8+8dlmh+otC0Msx9bA6k6KEMzRvgatTaV0kAgE5GCM2dOKMgQTwyRuxx6VMis2CcK0efAJ9QH5d8VnnPiccssUUZDNEWaRl3CZUqIyfxHOojxpGe4qtYVbivfwhXhn2xx180I7QcaNrOcHhpbepZeQ7qOa1WVY0jmYlbjQoUmddpC2O+T6hnwwqxVyDg3GDw+4M51G3lwLhQM6CNlnC+cdmx498V1yGVXUMjBlYZDKcgg9iCO4qx2haSt6zT4fDEWV1G5pKa56+TPdKUqiWxUVzDwn6xGChCTxHXBJ/ZyDtn3U/Cw8gmpWlSjJxakuQaybXLPFxd26S6dLbrInmOVCUkQ/k4I+dSlUzltuhxG6h+5cxrcoNsCRSIZwPmR0WPzJ96udempVO8gpeJWaw8ClKUw4U3np+rPZWv3dTXEo33WHHTX9ZXQ4/uGvVQP0scR6Fxam3YrdOrAk4ZBbqdR1IRvlyACCD3qpnm7iAG31VvmUdc/oHIqSLlClOUcxR0qlczXnDiJG62in5LIcfPdq1rnjN9J8V2UHtBGqe33jlvHv5ro5W9V/lOica45b2i6riVY/YE+pv3UG7eOwqi8Z5yuLrUlqrW0J2Mz/tXHnQn9X+ffsRioODh0asXxqcnJdyWYn31NvW3Rgs07LrN+yMNtbLGMKPJJJOSxPcknck+9ZaUrpfSSWELW9ktZluYQWwNMsY/rY89v313Kn9Kvv0f8QSa0UpgkH7Qg5zLIqzyfyabHvkEHtVCqS5S4vPD9Zt7a3EpLiQMWCRxs64ZZD3JJQEAbnUc471kdsWdS5oqNNZafBn3fd0P9aTwup02aVUVmYhVUEsWOAANyST2GKrnBeFxTzi6jjaOBTmPS7qLh9x1ekDpEYBbTt6tTHsRqrHLfGBc3fS4qG6moCKNvTAJPCND2Zj3VmLA+MHGeqVlWlhK1eqT+Ly4/yIU41UmuDzLGGUqwBVgQQdwQRggjyCKjYeErbrcNbKOrKdR6jEgsFCqMk50gDZcj8xnIgrnm2Hr3No8zwkYaKbBwT3ZQcHUAwI+YLL93eFt+abgxMgfWdhHOUwyrghmGrBdyM4ZkXGdw24rXpW1WptFFe4u6FGOuo0vr7EVxK5kvSGu0VQrv8AZKcqzqWjEjephnQFUAEjbOTkAeo4woAUAAdgBgD9BSKMKAqjAAAA9gNhXqvUUaMaUVGKPn93d1Lio5yfovAGsnAuLT8POIAJbYklrcnBTPdoXPw5O+g7HfsTmsdK5Xt6deGiosojbXVS3nqpv/J0XgPN1pd+mOXTL5hlGiUH20H4u/dSR86nSK4tdWccgAkRWx2yO35HxWWxmuLcYtruaNRjCMRKgx7LKCQPyIrz1fsGS3pSz5M9HQ7epS2qxafluv5OyUrl45v4iowGtXPu8Tqf8j4P8hWWfnK/bZRaxjG5Cu5z7gMwH881S/s93nGn5ou/3a0xnX8n/BdJFb/avD9PiG86nb4D9X05/jx/I/OrrXIvo64m68TYTSNI11EV1PjIeHLqqgABVKNJ6VGPTn5112tSlbyoQVOXK/8ASdKvCvHvIcMUpUPzhxb6pZXVxkAxxOVycAvjCD9WKj9aYMOKce4n9bvru4zldfSi/wB3ESuR8i+ttvetWsFhBojRfIUZ+Z7k/wA81npiPTUKfd01EUpSgaKUpQApSvtAGG7m0I74zpBOPc+B+pq/cA4cLe3jj21AZc4xqkO7sfzbP6Y9qpFtD1J7aPw0qk/ux5lP/AB+tdHpkF1PCf8A1ty3UhQXCWX77L78yg/STajqwONi6OpI75QqyEfNdTYPzro/KfGPrdrFKSNeNMgHiRdnGPAJ3HyIrm/0izZuLdAfgjdiP32VV2/gaongfHJ7N2aBgNWNaONSPjsSAQQwG2QR884FZN5h1Wi32LJxtIZ8/qyY+mBEjni0DDi3UAL3XEjCIgDt6mbB/P2rHDEY2eFzlom0k/iB9Sv+oI/I5HioPid/LdTrJKwaR5IVG2FUdRQqqu+FGSfPc1c+brfTPDKO0gMTfmMyRn+XUH6ir/ZksZ9cGZ2/JSlGPk39+2fcjaUpW2eYFKUoAUpSgBSlKAPtvddGe1m2+yniJzthWbpv/kkau/1+d+IRlopFBwSjYPscHB2+dd64DfC4treYf1sUb/8AaUN5381nXkfiTPS9iTzSlHwf1N6qF9M9xixji/triFf0UmY/4R1fa5V9M05Nxw+IE4VbiQjbBOEjXfvsHf8AnVVG/QjqqRXmikV8pSpnphSlKAFKUoAE1J2nLQmsbe7Vyis03Wn9bdHEraHaMNpMOgAHC7AhsgZZY62eNZoXnh68KMTJCCPXsdJwxCuFbB0tsavPEOe7UqzWdzNb3GoSG3Nr1PrBComkqQNtEYGUkTGck1GTMrtCpNNJJrHUq/KVs/12QSrpeCLDAHI1SsCGVuzIUTIYdwwq7VAcsyiSS4l0QoZRDIFt8dNVdCQB7vnXqO2+dqleJX6wIZH+EdzthRjucntnSu2fiHjJp8Pwnz3terOveyb52XyRzTma56t5cNnIUrGv5IN/85eo6sCz4UM+S7ksQNyzMSxwO53Jr7eWcvRd2JTA2RN2JOANTeNz2H86xnTnWqOS4yeztrdwpKCX4Vv+hO8ncPM92jY+zgOt28a8ERp+eTqP7u/cVdecYNVrI2N4isox3+zYM3801D9arfL0q2UgA2glKrIPCSbKsoHjOyt/Cfu1fJIwwKsMgggj3B2IrYp0O5joPFX1269dVem2P3+/DBRaVr2aFAYmOWiYxsT3OjZWP7y6W/WtitOLyslCcdMmhSlK6RFKUoAUpSgBXVvovm1cMtR5RWjO+f2btH3/AIa5TXSfoimJspFIACXM6jHsW6m/6uf8Kp3i2TNzsOXxzj5L7+Zd64z9KchbigB7Jax4/jkkJ/4BXZq4b9IAP+1rv26dt/wt/wCNUFyeusVmvH3+jISlKVM9AKUr7QB8pWKa6RPjdV/eYD/U1p3V7FJojE6KJGwzB1GlAMsc5wCQMD8643hZFzqRgm2ZHaSUAx+lGbQh+9M++yZ2WMAEl99gcA1Z+T+U1mmW1G6KqyXku+qQZ9MJOc/aENkZ2QH8Wah7TikHWdy6iKICGHRkoo063bKghcgADPhD7muw/Rrw7pWSSEfaXJMzk9/X+zXf8MYRcfI+9VIylUlvwjFuK0pbtld4zwOGy4gGgQRpdxNlVwEEsLA+keCySMcDb0k+TWDjlh14JEGzaW0E+GwRv8iCVPyJqz/SNB9jBMO8FxETj8Eh6D/oBLq9vT8qiBWhT3jg8V2vF07lTXVJ/pscri4XoW1uII+okkSRs0ZeR2lEXWlOlhjCKp1KnwnI9RBxh4g6yJEAQVeWMA9wRq1H/hrq/J8BZbJAufql/dKx/BG8FwyE/L7aIeT2qS5q+ji2u26sX9HnDataDKO2CMyRdmO/cYb50qLUXg9dC8lK2lCP5ovHujmMsYYMrDIYEEe4Oxqy8p3pkg0u2qSJjGxPc4wUY+5ZCpJ981Ecb4Hd2QLXEOqMZzNBl0AHl1xrj/UED3rFy5fKlyuGBS4XSCNwZEyyHI916g/QVoVJRnHVFnhaltVpJwqRx1Xt/j9jNzVadKZZx8ExVJNvhkAxG5PgMBoOfIT3rSq18WuLZlaCeWJdYwUeRVbfYEAnOc9vmKqEKsuqOT44zpJ/F5VxjwylW/UjxXaEvyiZJuCl4fTp/H6GSlKVYFClKUAKUpQAron0QuDb3QDEkXLZB7L9lERjbyN/Nc7q+/Q1+yv/APpX/wBmGql5+Bepsdif78v+v7o6HXEfpBYf7Uuh5CwH+abf6Gu3Vzz6QeS57icXNr02YxqjxuxQnQXKsrYIz6yCDjsN6z0ewtKip1VKXBzWlbt1wO9iyJLG5H+7QSg/l0S3tUZcXIjz1VkjwcfaxvGM77ZdQM7Hb5VPJuRuKT4kjNXiz4a9xLIikEqsbqjNpBT1rJj0srNq6fxqy79t819ikDAFSGB8g5H8xWjxSM6onVmVvUmpWKkahlTlSD8Sr/OoTlpi34ELqDnSxFl44dBHbIV+pSADuypE5bx/VYJ/7IrBxfmKOM6IrfXLjZJFMWc7Kq6kJkZjsAoxsckYqt2/H7tQxWdiBEjgSKrZJD5UtgEj0jznetDifELlyszyLrZVeIhSpRVJ6RCgnQzkyFck6sAEDUKq/wBTGUXp6YMWVtKDWrzJ+36RuJHnt5Om4LGN4JpOnIRGNk6TREroYax4I2759f7LiXU1ol0rHcaYOluGz8adB/B+J/y9j5bnW40D7OEOVOx17NkLjGewZgO9Y/8AlJeOzDqRIFwPREcknf77tjx49/zrn9TRgufHxJK1rSfH0LBw2S/mR7KeRm+sx3KokjCR49Cao5hIN09egFWZ8ZGCKzcu8Unu1l0wxpLEwV4ZJHRwSoYE5iyuckbjupHzrx9Dkck97czzO8hiiCKznt1JGJwFAVcrEp29xV25thEE0F2NlJWCf5o7Yic/uSsB+Ur/ACp3ey7vVAo17KjWmo1lnHr19CE5N4qIuJTW0itG9xEsoRsfHHlCVZSVbUmntuOkc42q1xcZaO5+r3KqvUJ+ryrnRKNz0jn4JlHjOGA1L5VYG8AivrC4KjBZ7die6iYAoQT2+0jVP+sPvVs4xwxLmJ4pM4bBBBwyMDqV1I7MrAEH3FFOp3kdTGdwqCVOPC4N2qBzp9GcVyrSWbfVbnOsFMiN3G4ZlX4GyPjXfc51dqtPLl5I8bJPjrwsY5CBgOQAVlUeA6FWx4JZcnTUtTU8HHFNYZxLk+8W2upbK5tBAWYY1Yf7VsjHUI1SRvglXYnfK57AOa+ApaTrLCgSGcBCqjCxyqCVCqNlDqW7YGV92q4fS9wRJLX6yBiSArlgcExMwDrkb7ZDjG4ZRjvvD8EuxxC2ls7k/aqu743dc/Zzr41qwGR4YZ7MKU9VGarx4/N9/e4qcIV6btJ8tZi/T64+a9yqUr1dW8kDiK4XTJjYj4JQO7Rnz8x3HkdifNbsJxnHVF5R4qtRnRm4TWGhSlKmLFKUoAV0b6H4MWk7kftLmU5/EF0xj+Wgj9K5tJKAVG5ZiAiKMs7HsqqNyTXZeRuENaWMEMgxIAWkAwcO7GRxkbHDMRn5VSvJLCRu9iU3qlPG2ME9SlKoHohXwjPevtKAKxxnkGxuSWMIikPeSA9JifdtGz/xA1zb6Q+QzaQq8VzJJmQYSVUA9OXAMgC4JKhRnvnvXcKxXUIdHRhkMpUj3BGDR5E41ZxWE2fmiycEIMCTAA0A5jJGMGSRThgN/s0zk41EDIrPBh11P6zJhnLD4yQMkjtjGBjsAAK1+BghNLfEjBSMg4IVdQOD31aq+2MnohX3izn8go/+qsCtNvMIrCT/AJ5N6jBLE28tr+OD5ZAHpj8MMZx+92x+sf8ApRLnDz5wAvqznuAoz/IgisvDo8Ih944/8F//AGa0OmC0h76sJ/DJKVP+Vc0tJOTz97k22ksfex1/6DrPRa3L+Wm0ee0UaJ5/va/8av3E7BLiGWGUZjkRkYdsqwwdx2O/euW8pcyTWNjaxGGFesJJ1kaYsTG+q4LtDHHrzg4A84A1ZrAnNdzeyzwXLRG0jfQ5tQydc4U6WPUdypJACJgydidIcVvJqEEn0R5+XxzbXiTqa7qxkUMrzRsyo4OUea3k+zk1DHpLxqTjtkjxV44LxWO6hWWM7H4lPxRuNmjYeGU5BHuKo8vG2aKNbG3Z2ZAwXSqrDESQkjIzpscHSmVJAPbBqv3/AC/cNMt09rG7DPUeUJqkVQpjLQxPhJFbUBIjkhQMhu1V6EnHO2zG1knjfc6lxW9t7UmeUhXcLGMAl5dOtkjVF9UjDU5AAJ3NZeFXcsuppIDCv3A7AuR7sqZCeMDUT74rmdvweN5ra7tpZRJHqFzBDdtKwR0OpULt3WTS2nYEA4GQBVpuFQqRDcXLTHAWKWdoWbJAONa5OASdu+MZ81bjJMQ1gzc+25u1isI30vOwZ2A1dOGIh2cg7HLiNAD+LO+DUJBya9hLFc/WequRC6mPSSJnRVIKt3Eoj8YwWqR4PDcWuvTY6Wc5eRpGmaQgbapGdpG299h4qSubOa/geG4je2GqJg8cil20OsmMDITdQO5/8JSy4OPRi1GOtTxuuGVTm2Rbizj1RsvV0PCzLnOQWUqUJZXxvhcsB91gGFQvKfKM99brKt5Cjbh06JcofHqEwDAjDAgYIIxXYJbCNoukyK0ekLoYZGkbAYNQHBeSIbW7a5hkmBZdJjLAq3zc41SkbkF2Y7nftiNHVR2g9jlxSp3GHVim0Vb/AJsLrI/p0P5fVm3/APjV5/5rrr/0+L/3Y/8A5q6nSn9/U8Sv/QW3/BHNofotfbqX79txHCi7/IuWx+ua37f6L7YACSe5k759YTP/ALJVP+NXqlRdWb6snG0oR4gv0RDcB5WtLLJt4FRm+Jzl5G+RkcliPlmpmlKgWBSlKAFKUoAr/GuXTNJ1Fdc+n0yhmC6fwFHVoye/kZ3xUQbCPriOeJGlAyGjmkkKgYIL6sGLJPpG/nervWhd8HikbWQyvt6o2ZCcdtWkgP8Ak2RUk8C5wytuTit1y1BCxiuNdrM0khjnU4jmVpXdBqbKOwVguhsPt7YNYpeTLhcdKaFwAQOorRnSceU1A/COwFda4lwSbpSBXW4BU/ZTxoQ+x9GpdCgHbdgfPeqXxrleGNGa0tr2OQnIigaWNDuNQ9IeNTg52wDjvilToU57tDKdzWp7b+xV7ble8VQuLf0gKCZX3wMZwIflWC55UEUZWafqTFfs4IBpaVwp0rn1Oykk5IAxkk4FXo8h3G/WluZgCMBLsJkbZ2WGPP5FvHfepng/BBahvq/D2Qt8Ta4iz/vyNKWb9SahC1oxeUv3GVLyvJY3+SNXh3CJo3Dx6YiUiWVG+2jfpoEDI6lJEbAA+EqcA4BJrFccJkkkjNxb2SSkgJJFdMHZk9QUK1uNQ+LY52LbEE1O2vKgdFa5kuDLvqMd1Mi9zj0xuig4xnCgZqUtOBQxlSA7FcaTLJJJgjz9ox32796bKEHuJjKoucFJHAFt5Xke0uyCqqOk/VjRVLFVRYmEvp1bZU6Q22ADjIttNM66ba6mBzqknla16Z7qEiAXI8alGRtknJNdEpUO6QzWzmPEuXGaVHmS/AiYMrL0Js40kqjqGuFU6cEbZ3qR4qsl9E9vFbTAvt1ZozEsB7iUdTDM6nddAO4GSo3q+0o7tBrYFKUphEUpSgBSlKAFKUoAUpSgBSlKAFKUoAUpSgBSlKAFKUoAUpSgBSlKAFKUoAUpSgBSlKAFKUoAUpSgBSl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1857488" cy="21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i="1" dirty="0" smtClean="0"/>
              <a:t>		</a:t>
            </a:r>
            <a:r>
              <a:rPr lang="es-CO" i="1" dirty="0" err="1" smtClean="0"/>
              <a:t>To</a:t>
            </a:r>
            <a:r>
              <a:rPr lang="es-CO" i="1" dirty="0" smtClean="0"/>
              <a:t> </a:t>
            </a:r>
            <a:r>
              <a:rPr lang="es-CO" i="1" dirty="0" err="1"/>
              <a:t>want</a:t>
            </a:r>
            <a:r>
              <a:rPr lang="es-CO" i="1" dirty="0"/>
              <a:t> </a:t>
            </a:r>
            <a:r>
              <a:rPr lang="es-CO" i="1" dirty="0" err="1"/>
              <a:t>or</a:t>
            </a:r>
            <a:r>
              <a:rPr lang="es-CO" i="1" dirty="0"/>
              <a:t> </a:t>
            </a:r>
            <a:r>
              <a:rPr lang="es-CO" i="1" dirty="0" err="1" smtClean="0"/>
              <a:t>love</a:t>
            </a:r>
            <a:endParaRPr lang="es-CO" i="1" dirty="0" smtClean="0"/>
          </a:p>
          <a:p>
            <a:pPr marL="0" indent="0">
              <a:buNone/>
            </a:pPr>
            <a:r>
              <a:rPr lang="es-CO" i="1" dirty="0" err="1" smtClean="0"/>
              <a:t>Special</a:t>
            </a:r>
            <a:r>
              <a:rPr lang="es-CO" i="1" dirty="0" smtClean="0"/>
              <a:t> </a:t>
            </a:r>
            <a:r>
              <a:rPr lang="es-CO" i="1" dirty="0" err="1" smtClean="0"/>
              <a:t>preterite</a:t>
            </a:r>
            <a:r>
              <a:rPr lang="es-CO" i="1" dirty="0" smtClean="0"/>
              <a:t> </a:t>
            </a:r>
            <a:r>
              <a:rPr lang="es-CO" i="1" dirty="0" err="1" smtClean="0"/>
              <a:t>meaning</a:t>
            </a:r>
            <a:r>
              <a:rPr lang="es-CO" i="1" dirty="0" smtClean="0"/>
              <a:t> </a:t>
            </a:r>
            <a:r>
              <a:rPr lang="es-CO" i="1" dirty="0" err="1" smtClean="0"/>
              <a:t>tried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Yo quise</a:t>
            </a:r>
            <a:r>
              <a:rPr lang="es-CO" b="1" dirty="0"/>
              <a:t>		</a:t>
            </a:r>
            <a:r>
              <a:rPr lang="es-CO" b="1" dirty="0" smtClean="0"/>
              <a:t>Nosotros quisimos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quisiste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quiso</a:t>
            </a:r>
            <a:r>
              <a:rPr lang="es-CO" b="1" dirty="0"/>
              <a:t>		</a:t>
            </a:r>
            <a:r>
              <a:rPr lang="es-CO" b="1" dirty="0" smtClean="0"/>
              <a:t> Ellos quisieron</a:t>
            </a:r>
          </a:p>
          <a:p>
            <a:pPr marL="0" indent="0">
              <a:buNone/>
            </a:pPr>
            <a:r>
              <a:rPr lang="es-CO" dirty="0" smtClean="0"/>
              <a:t>La Cenicienta </a:t>
            </a:r>
            <a:r>
              <a:rPr lang="es-CO" b="1" i="1" dirty="0" smtClean="0"/>
              <a:t>quiso</a:t>
            </a:r>
            <a:r>
              <a:rPr lang="es-CO" dirty="0" smtClean="0"/>
              <a:t> ir al baile pero no pudo ir hasta más tarde</a:t>
            </a:r>
            <a:endParaRPr lang="en-US" dirty="0"/>
          </a:p>
        </p:txBody>
      </p:sp>
      <p:sp>
        <p:nvSpPr>
          <p:cNvPr id="4" name="AutoShape 4" descr="data:image/jpeg;base64,/9j/4AAQSkZJRgABAQAAAQABAAD/2wCEAAkGBhQSERUUExQWFRUUFBwYGBQUGBcXFBcXFxcVFBYUFxUXHCYeFxojGRUXHy8gIycpLCwsFR4xNTAqNSYrLCkBCQoKDgwOGg8PGi0kHyQpLywsLCwqKSwpLCkpLCwpKSwsLCwsLCksLCwsKSwsLCwsLCksLCwsLCksLCkpLCwsL//AABEIAKgBLAMBIgACEQEDEQH/xAAbAAABBQEBAAAAAAAAAAAAAAAFAAEDBAYCB//EAEIQAAEDAgMEBggEBgECBwAAAAEAAhEDIQQSMQVBUWETInGBkaEGFDJScrHB8EJiktEHFSOCsuGiwvEWMzRDY3PS/8QAGwEAAgMBAQEAAAAAAAAAAAAAAAQBAwUCBgf/xAAtEQACAgEEAQMDAwQDAAAAAAAAAQIDEQQSITFRBRNBImFxkaHhFDKBsQYkM//aAAwDAQACEQMRAD8A9uc+FE7Ehc4xyE1K5BUMkMeshdeshBRXXQrlRkgLjEJdOEKFUpdMpyAVOIS6cIUa5S6ZGQC3ThMMQhXTFLpyjIBb1hMcQhPTlMa5UZALesBOcSEG6cpCuUZJDHrASGJCDdOU3rBRkMBr1oJeshBRXKc1yjIBk4oJDEhBvWCl05UZANeshN60EGFcpnVyUZAMtxgOh70xxQQRtTKIGnBQYl1Qjqvi97fVTk5eUsmi9bCb1wLOV9ommJIJHFv1BUvTlBKazgOevBc/zEf7QB9YqB+IKjJ1g0dTag4pnbUH+pWUqYl3HwUJxRG9G4MGx/mzeP3qo27YHEfdlizjHKIYtxIuVOQwbobaauKm3GyII5rF47Eua6OSp1Me6DfduRkMG/bt1vbyn74qQ7bbe/evLMBtR0a/fYro2k77upYHpWH2o128a8Vfa6VgNhYwucJM+Hkt1h3dUIRBHjRZBahujWONkFraqGAwK7lRAroFQQSgpSuQUgUAdSkmlNKAOiU0ppTSgB5SlckppQA5KQTSmBQSOUyYlKUEjhOuQnKDkcJJJKCRwVDRxLXyWmYMKVcBrWbg0a2t36I4Iec/Y6KYrh1b8ru2B8pldNcDp98u1BI4VOgyHvbmBFiG+7JNuW5TVMWxurgOW9U8FX6R1So1sAiA60kgA8Ty4aKV/a38Fc3iUV8hGjhHVCcsACxcdJ3gAax3KSrsNwFntJ4FuXzBMeCJ4EDo2ZdMo+QUrqYOoB7Ug7JN5QwZGrSvzBg8iq76S1GO2U1wJaA10TIsDycN6AG4nima57iHwUHUlFTo9ZvxD5q86mmo0uu34h81aQQ7fo/1f7R9UKfTsexaL0hof1v7R9UHq07HsKH2C6M/gKdlfbTUGz6dleLFLZAW2Cwhw37t3it9hgco0WF2EJK3OGb1QpRDOMdogtXVG8doUDraoYHKeUyUqAJAU3TtmMwnhInwQvaGKJJYDDR7UWJPCeHFU+hbwHgmq9O5LLZn26zbLbFZNGCmWcpUspsSL2IsRynf3o1s/El7JPtAlp5kb+8ELm2h1rOSyjVK14xhlgpJFcpccESmSTSgBnvAEkgAbzYKIYmfZY4jjZo/5EFchud5n2WGANxdAJJ4wDA71M+sBqYtKyNT6g4TcK10NV0prLOA9x/DHxEfISl0js0Fsz7Jb5gzon6Qk9W4Akgb5IiFHTe4PiAcom8iSZ0tun5KqrUamc0/hljqglyWBRefdb2y4+UfNKrTcwFxc0gXIywe2ZK6ZinF2XINJnNa+m77hNiycoaY6xAgcAZdfsHmtDdLIbIYOikkoumOfLlMRObd2JsQbwd1HACToBJPJU8Liukl0HK3Qayb37R9V1VzvcMpHR/in8XGLTHgpOkA6rRJH4WxA7ToF03GK5OVGc5cHWGr52h2Ut5HXzUeIbJsYIFyP+LecmF3VbaXuge6ybnhOpPZC5bTnUZW7mDTtcRqeWiXlPfxEZjD20nNlWpgpcA4CLHK20czGl4RjZ2DblzEDKLNG61pjeZlUwyBYAIps8EsZO4TG6TJB8PmqrE4R2hKSnLcSU6LhJaQ0H8BEjt1EdgUkP4tA5A/UqDF7VZTMGcx0aBr3myF4quajpdYDRoNu/iVVCDl0Q3gu7R2mILGGXGxcNG8b73ckGeQ0EmwA8AApoVPa7CaFUDUsPyTlcNiK28mZxm131CTmLG7mtJFuZFyfJQUdrV7f1CLToMwvbrESossiACZsANTNhCIYzZ73VgGMdncy7IuxzTBB3ASbGbyrMpE4ZQqy92ZxLne84ku/Ubots3F5wWu9po194HTvVTH7LqUcvSNjNMQQ641BjQp9l+1P5mj9Ug/5BWVxVhVZJwx+SXBUrK10aWDpWVg01WWovbDZ1h9/ZW2w/sj73LI7KaJGlr3Wvw/s6LqJDIsegVY3R3HaFAaxuhkDApSuVy4SCOIjxQQ+gOes039rMZ7SYPmE9N8jnvHA8E2HZlaBwt3ixUT6IM7iXRmmIkgaiDwWysJHm3lsne+PoBcnkBvKLbPw5Yy+pJce07u4QO5NhMNTaAWAae1ck85N7qxKzrrt/C6NjTab2vqfZ0SuZSK5JSw6OSmlJVg01DA9ga/m3dzbd8KuyxQR3CDk8HWCPVk2zPcRzBcY7erCssHWHf4R+8KqzCnPcyW+ExYd0z4Kzhnw649okT2TA+Z7152K/7HL+c/waOMcIgwgq9O6abRSyk5yf6hfPhlIvblwULNnllR7jUc81HyZ0pw2G5RuEajSYReoSASBJAsNL8OSFejtStUdUFZuWc+Td1cjQRG6HOPHdda7hvjtXBW19Lb+C7s91nTrmOY6Sdx7IgdxUbX5iX7tG9m93eR4QuXk9G1n4n3Mbges4+cd6d9QgtAaYO8aNAiFZp4SazIpvmorCOul4AnyHif9pZCfa/SNO/iuk8poVIsSYYSLQNR9O5dOe2m3S24Aak/UnelVEgjiI8VwwZ6XMt8HD/YS1y6GqOmcZol9QgQN56rRvufMoJtH0uaARRGd3vEQwc7wXcuKI4qlTxFM03mM0SA6HAjd2gjRB6Po9R6R1GaoeG5xUuW5eqMriRlBl1hYmDwKLN0Y/QMaZUuWb858fAHftWs4yalSeTso8GwEZ2F6U1Q5tGo6WvMB5jMCRABO9p043CqVfRirmLabqdSNSHZY5EEEDx7kPGFLK7WSCRUaLaTmbIB1138kjHepJy8m5ZHTXVOMccLP4N62kB/u58UxUhUblrJJdHkRlWx74pvPBh+VlYVHbJ/okcS0f8ANs+QK7rWZJHE3iLZl6FUUcSwBj3tAnKwEvmHWaBc3G6619PapdhH1HMrDKySGtd0pi+UADNpGgmCsnRxYp45jzYDKDPB0j6raVtpsZUdTzEOziwY47miJFiuvUKtli2rtZJ9Msd0JJvLTwBNrs6XC0XtYWEVCC12YDrA9YF26Wi/NDsDTaCMpzA1m9bcYLRI5SFpfSrafQ0h1QS6YLrgOAtbjfyWZ2XTyso/Ew+LgT81boa3sc/gX110XYq13w2E8CyysGmo9nN6oV3IlhtFnZTOsFq6HshZvZtOCFpaIsukQyvtA2QDEm6P7QNis9XN0MBpSlcymlcgUcfQeHZmgFp1iZB96ACge19u0aJLXOzOcJyMGZ8xYlo0BjfGi0W09oihRqVXaU2F3eBYRvkwvHTWrYmsW0w51SqSTHtOO9znbgPACAmFqnCGCiHpivscs8fser7I9KqFaGtzMNgG1G5SeAG6YGiNSs56PeiWHp4I0nltQVCXVXzEPFuq6xbkixsRquvRTaL3GtQqO6Q4d+VtXe+mRLC6PxDQpSNikx6dGxZTNCSmSKZWFA1QmDGsH5JbNEMaeJAHMNbHzkrl5Og1Jgdt79gAlPXc1pazRrG67p3Bx7L94SOq4xLvGRvT9PJ0Wm8OBvM7rkkjme9SU7vAG655DQJUaBfcyG7m6EjieA5eKtMpAaADsWbXp3KSslx9hnJxWw86WMiSCQYld03Mo0qtQySJAJJLjYQ0E8yne6ASdBc9iyWJx76hOY2D3Q3h1ju3mIutiiOW2EaXbx8fIU6ZtRrnCXNDQwAamAHG24yR+lXGGwtFhY7rLNUq7qZzN13t3OHA8+H/AHWjpVQ5ocNHAEdhEj6JjbtWBbV6d1T3fDJJTyuZTSuRQZxVCviMpczNkBOYukCA78IO4kgmeAKvOKzPpNZueJDaoBHawBsd5PiVzY9sXLGccjmjjvs2hCtjqDBBcyPdbDiewNklT4fEBrGkvy5m5wXGIk2LhvgZRJ071hXvJtMz+Ftm951haLAPpVqDW1w4+q9YPDSRBBAPVBggSOxJf1DtaTWDYv0ntR3d+TUbPwrabAGNDRwEcSTpzJM81lcdjKIxFMUxMV5e6N5JETvvJ7gnxPpxSq0nNwuaIymoWloA0OXNqYHcs2W+zul27d1THyCrnNxks9nel0cpRk5cZWD0slcEods3auek17huhzhBGYHKTG4SPNXyVprlZPOWVyreJDyg+26vWpM/MXHuaQPM+SK5lnq1fpKwf+HKQ0b4B9o9ubThCb0sN1mfAjqp7YY8gLbQ/qn4R9Vu8D6Q0+iYXHM8iLD2jp7X1WPrbJ6bFNLj/TYC5wBIzEEdG0/luSeMALQtpi9hfWyY1223bF9ou9J0zrU7G+JftgF+le0TWY0FvWLobqW8CWm3Id5Ujuq0flLT+kg/RSY5oLmMgdU5+yJa0eJP6VFijFN/wn5aK6iCjVtX3FNe09RlfGArs72VehDdkulgPEImFjseXRf2cLrQ0RZZ/Z2qP0jZdIkr7QNis5iTdaDaRss5iTdDA5lVNo7XpYdodVeGAmBOpOsAC5tdWQVmvTb0eqYltM0iyWEgh7sjSHRo6NRHmuG8IsripSSk8IH+n3pHQq4YMpV2PLqjSWsMnKJN40vGqLfw72FS9RFQtDnYjNnJE9UPcwMn3YbJHEleVPZBIOocWmLiQcpg9oXrX8P6wGBp0s0PIeRO7M9xtxsQfFLzbayacoxprUc9sJ4mgMrmixc4S4Q17xM9XKBcaA9hvvH+iAp5azmvD6j8RUNTrAv6jjTaHDUdRrT2uJ3qHae0PUGvqVXlznNijSmZfBDn2/DEa6X4rFegWzjVxgqEk9E0uLhYuc6WhriN3WLu4Kmd6ohKyXSRzKlSg8M9clNKq4R5GZpk5YIJucp3c4IKlqCYb7zg3uOvkCmKb43VK2PTRm7Hu2lnAU56532b8Pvd+vZC4w+GLyXu9nMSG8YMAnlYQFdqvytJG4WHHgPooalcUmAauiA0auP0E7zZUNtsdUUkS167WCXEAcT8uZ5JmYlpbmmG8SQhbpcZfckRb2WjgB9dSlhBcggEtAIdFzMi/OyvjTnsITjJ4LOJxOYTpTFzOrov3N+azLSTc6m57TdE9sYoFrWtPtGTHuiZ8/kUMTcIqKwjTojhZOka2UIoUv8A62/IIFUNj2H5LQYWzGj8o+QRPoU9Rf0xRYJTArklJpVZjiKF7WDGsqOqiaeXMTwLRx3EiIPJEyVj/wCJmNLMGGD/AN2qGn4Wgvd/iB3ruC3PAxps+6lH5MX/AOKBP/kgSet157IBaLgc7r0H0L9IcIaYpsrRWeZIqjI4uiwAmHQIsCZXkCThKvl6fU+Y8M9RbU7I7cnoe0cDVpOiq09Z0l8Eg3kkHS+kc01DCvquAptzZbmCBEgtEzpqfBP/AA92o+uKlGs41AxgyB9yGknMJNyLDXRbSjh2stTYAXHQWk8SeQWZLQqMvqfBXPWTrWxrn9itgsEKNAtcZs4u4XkuA5K3RnI2dconthc4vBuGWXS1xGbdEXDR+Um1/qu3uTEZRaxEwNVPc+Sjtat1QwavsfhHteNh/ch8dcfCfmP2UtepmqOduByDsab+c+AUU9f+36j91s6evZBfc83qJ7pkOJx7KD21KjgxjmlpcdM1iJVjD+kWGfZmIpE8A9s+BMqptrC56LhEkdYdov8AKVmdn7FbUrMDqbYBzEw3Rt+3WPFFlW6WTW0FsI6eTlJJr48mvpGZcdXGexujR4fMrhhznk0x2u39w07ZUlU7hvueTRqfoEsOyGgRFpjtvH3wTCWFgw5Sc5NstbHMOezd7Q7He0P1T4ouECpvyVGP4HKfhdb/ACynuR4LI1UNs/yammnuhjwX9nlaClos/s4XWgp6KhDBS2mbHs0WZruuVpdqXEW71m8RRJPtN8UMkhNQAEnQCUqVGes8DMdxvlG4dvErmtRgNktIztmDz/eFPmExv4LyP/IdVZFxpjwsZf3GqIrtgfH+jGGe8vdSYcwyvJbo02L2jc7W+t+VzlfYtJ0WywAJYYsLCd2m/VROCjpbcpU2Br39ZstLQC51iQLAcAEeh6q21Onltdfgsvdajm1rH3KeP9AMNWfnqGo50RJqOuBoDx+vcrWEwjKTcrKbKYm7WNDROhNhft5qpjPSxxtSbl/M+57mj6lQbK2gSamdxcbO4kmC0wB8I5J71n0+6em9zw+vOfsJ1+qU22qmDz9/gK0j/UdyaPMuKncdCNWuBjjGo8J8U1LAnLmEF7rkTLTwAPIWnep24aQCHsvxN/knvTqvb00an2lz/kutTjPcNV2gT7LCLzL9Bzyg9byVcN1JJJOrjr2chyCs+q/nZ4/6XBofmb4/6Tsa1ErlbKRE90CYJ3wNSoaTXEGerm9r3uGUcBG/XWyudD+ZqhxFdjPae0ct/gLlWrPwTXKS4j2CMdhOjykHqmGwdxHsxytEce1QyrGMxucQGWBmX2mPyi/j4Lpj6J9pj2nk4kfOVYs45NvTuarXuLkquEhGNn1iWNkfgadCJtBsVUa/DgzkcSN5Dj8ypWYuk4wGPmOF7djpQ1lHGpj7seuggkCqrHM/C9zTwdMeDx8ipgHA9aI95smO1uo7pVe0ypaeS65JCV57/FWr/wCnb8Z/xC9FFEHSozz/AGXnX8WaEHDkODrPFu1p3q2hfWizRf8AvEwATpk7WE2FiSACdASYk8rrTbwsnqm8I2/8PPR15JxJcaYALWQPb95xB1aIiN9+C3fRPkEvEjTKyPEkkxysp8Dg6TGNpsq08rGhoAO4CFLVoRZr2ucdGifE2sFkWzy22eVt1Flk2yejVFRpBF4hze75HcULxbzTDpuWC0/in2T427QUVo0G0xM31c4289w5ILtqrnLCDYmw3kN62Y8BmiErpk5WpI41L21NsoU2QAOXnvKjLhmHePkfku6jyNB3kwFVNXrg7iRcEETcEW0OU+S9Pg8w3kuBUNlYPo85m2YgfA0/vPgrdZ+VpI1i3buHik2nADdw15x+5U5A7YyxJ1dqOW4ffFd5rwmJUL6oGV2425wRw8EATVWZgQd4jxRfZ+Jz02uOsQ74hZ3mCg7HHeI+ffuV/YhGaoxzsos9tp16rh4tH6knq4ZhnwNaWeJ48mgwAuj9IWQPAMbNnz3FHaeizEaYO2wbFZPEP6x7VpvSCoQDH2VgMbjagdaPD/aGAYABEHf92SBlzA8ZgHjrciC241BkjTggA2jW/L4H9107H1iN3gf3Smp0ld+HNcrpltdmxmn2nTFJmcF0AiRJdIMiOtpeFkalSSTvJJ8VtapFfDn/AORmnB0adzlmB6NYj3B+tq79Oq09E5WcJvjxwZfrlOou2RqjmPfHkHSino4/+o/4B/kVGfRvEe4P1s/dTYLY2KpuJawXbBlzDoZ4rVuvqlBpSRj6DQ6qGojKUGl/BoMI8NcRoHacA4TblM+SYgySGuLSZEAb7m09p70FruxA6tRsNNiQybHUgtJXD8VUfqTHCY8mxw0WWoZlmLPc0Uu6OH8Bp+MY32nATuJv4aqrV2uB7LXO5nqjzv5IW1hGgaJSLXe8B2D9ymlBfI1D0+tdvJYq46o7V2Xkyx/Ub/JVxA01Op1PaSuPVuLifCPBdikPv9lK4HYVwgsRR0CnCYJ1J3gdIEiCNQZH1HfomTMNz2/T/aCGsrDDIrB7Z1BG/wCqjggQ020yEnL3HVndbkgdfF1WGGRlNxIm+hHyPeuBtCv+X9J/dVYaZ52zdRNxTDuEqC7QII1GkzoTFt3ksj/ESoK1BpZJ6KpmLhpBBY4DjcgyLWKIeu1KktcRl0MCCTvEzpxXOIa0tcHCWlsEcoiPorYLDTH9NR9Xuy77PN9mbOdXqtpNIBeYk6DeTzsF6nsP0LwTIDmNquA6xeZvxy6N7PNANk+i7KBlwLqjTHWjq9gFpjfzRmbZd3Dd4I1G+xpReEaN0nZxF4QaxXouCeq4AHc8Zo7DvT/zClh25Kc1HDUzbsLuXAIKKpAgOIHAEx4LlLqmT4m8oo9pv+55Lw2y4umqMzZtl/D/AGb+0X5J8dWD3MLTILDcaXIHjZUFEWlrs7dfxN94f/pOURjCaYhrtF7tb2dls05ub8BuHdxUdXDB3EG1xyuO1SNqBwBGh0XNR0DnoO02++9ayPHNNcMiOdxgBrocANQXGdIEjWEd/lDdMzi7TMC0sc7gBy4TKG4XEClBIkC0bzJF775+atYer0bS2nmhxkufroAIbEaDfpGpWZqne54ryv8AT/Jo6b2YxzZj75fK8YQMxNQwRldrlkRGsE69vkuujcXSeqIgAXOt76DcN+iajTljm83if7nXU1N8tB4geYWjHOFkQlht46Exkbye0z81NgB/W+GmZ/ucI/xKiUFKtVDnlgEExJE+zbjxJVGpeK2XaZZsRstmuuFpKWiw+xcXVJggdw/2tphyct1lI1gZt/Q/fYsNigMxW42/oddO7msHinw49qhgSMaFZp0gqNOqrNOooAKYLF9GC0glsyMsSOIgkWn5qLGelTWEtbTcSPeIAEjlKrBxdYGG7zvPJv7oftPBZTmaOrEGNxG/vV9eijL6pGfrfU7K4bae18ktf0krO0cGfCB8zKfZeNrF5PSOIAg5jLZsQIPfoh1GkXkNGp38BvPcj9GkGtDRoPue0pxaarGNqMenV6qyfuSm+P0/TomG3iMwcBIFnCYmJEjd5oS+q6SYFzO+PKfsq1i2xDt2ju/Q/TvVfLGlxw4dn7JKVEapPB9C9MtjdSp/PT/Im1CdAD2O/wBJ5PDzXMA/d10Ag0x5SSSQQJJOEigBLimNe0/t9E9R0CfuTYJNtbgEEnGJdBaeBnug5vKfBWtoHIy1nOOVp4cXdwnvhVasFzQd8/KPquK2Iz5AdWMyn4ph3jlBRjLEr9Op2Rl+pEAGiNAB5cyiWy9nTFR4sLsafJ7hx4Dv10j2XgM5D3DqD2W+8ffI90bud+COKW/gLbMfSgLtrD5XB+50Nd8X4T3i3cFRWmrUA9pa4SHCCFnK+GdTdldf3Xe+Po4bx3oTJqnlbWcJJSkpLxJk6YoIOcMYeW7nDMO2wePMHvKnI6w5CfoPqqzvbp/ER4sd+wVqmQS7tjwH7krSolmB471apQ1Da+Vkp7brZaY+Nvl1v+lGC7zWe9IH3pt45nHuAH/Uiuy8RnpNO8DKe0W+UFWyXBlzTSydUfxfG7/IrnDjqgcJHgYT0Td/xu87/VRtOUuB0LpB4TuKkglqOgE+HbuHiiVGgGNDeAjt4nxQuvqwcXt8AZ+YHiirnrO1r6Ro6JdsJ7JAkLU0dAsrszURry4LVUYhIofYG9IyYP3aOfcvP8a/rFeh+kGHLmmOGthyhYTF7NeXGBv0UkFJj1dwzS4x4ngP3XDdmuG49yM4LZJY0Ai5ue3h3CyvogpPL6E9VNxjtj2zlrQBA04Jlb9RKTdmuedIbvO93IcBzTGp1dWmrc5/y/sjNronN7UgezD5QagaA02MAAx71t0z3QpgjLcEYBDTHECw4aKm/ZJF2ae7u/t4dmi856f65bvlHVwcU3mL8J/DNC/07bFOrnyii5oIIOhEHs3qi20tOrbdo3HvRc4YgwQ4HhGvIHQqLE7JcA1ztZjKOB4nkfmV6GyyuyKcXkc9GdtVrTX0vv8AIMdTnt4jVMFfOzzwTDZzkses9yPkpBOrv8uPBN/Lz9+CCPcj5KadXRs128LipgTu1PlzUB7kfJRIl3Jvziycanu+qvs2WQOXmuW4AwTBuZ7vsKch7kfIOfcz7paPE38iE1DBZ6zmfhdD3HlAaR3kAd6vnZjshEX17/a+itYbAltRpvcFp4XhwPiI71OSLLEovDLTR3cl0pxhSuvVCuDL3IryosThW1G5XCR5g7iDqDzV04UpeqFBKmkZbFbMqU5MGo3i0dcfEwa9o14KpTrB2hBjUbx2jULa+qlQYjZTantsa7m4Akd66Ui+Oo8mTK5e8NEuIA4krTH0bpe55u/dSUdiU2GW02g8YE+Jup3I6/qI/BlRhahyPy5WZoBdZxJBAIadBqJMXIsrQysbwAuSfMlaPFbNNRjm8RrwOoPisXidn1XE9JJI3bgRuA0lO6Waawzz/qdbsmrF+AXj8T0lbNuDSGjlIv3q3sjHim6Hew7U8HaAnluPcl/J3ZzY2A+ZJCk/kr94+9PqnXKLWDOlXlYCrRD38yHeLQPm1doZgMNUZl1LQ0Nym+seyeSJ1TbqXdFpBEcCf2XOULuqS4I6VBucBoAywXEDvDe069gRAuVPYWAcBUBkk1Jk75aJ8x5Ij6ofvwWRqZOVj+xraetQgXtjuuFrqBsspsvCuaRIWroCyoRcxq+FDtVROxQdRaUkl0QMzYrZBjT6adqtHADcEklKbRxKKfLG/lrd4nlu8FJ6kEklS64zeZcna+nosBqgrYQEzF+P7p0l3KKaw0GcHHqImVxVwAO6UkkRSisJHam0cjZbeCQ2YPBJJdHXuS8i/ljeCc7NCSSCPcl5OTswaQnGymjckkgPdl5F/LBwTN2U3h3buSSSCfcl5HOzBpFkjswWEafS6SSCPcl5JRgwn9TCSSDnexNwYS9SCSSA3MY4McE5wYSSQG5jephOMEEySA3MXqQVPEbDa5xMa8OOnyTpKVJrohvcsMj/AJA2bAJjsBoGn/dJJd+5I52odno8wCI003xv1TH0ebIJGg+7pklHuSDaiWhsVrXGABMKc7LEpJLl8vJPR3SwAarTWwkk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5036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i="1" dirty="0" smtClean="0"/>
              <a:t>                         </a:t>
            </a:r>
            <a:r>
              <a:rPr lang="es-CO" i="1" dirty="0" err="1" smtClean="0"/>
              <a:t>to</a:t>
            </a:r>
            <a:r>
              <a:rPr lang="es-CO" i="1" dirty="0" smtClean="0"/>
              <a:t> </a:t>
            </a:r>
            <a:r>
              <a:rPr lang="es-CO" i="1" dirty="0"/>
              <a:t>do </a:t>
            </a:r>
            <a:r>
              <a:rPr lang="es-CO" i="1" dirty="0" err="1"/>
              <a:t>or</a:t>
            </a:r>
            <a:r>
              <a:rPr lang="es-CO" i="1" dirty="0"/>
              <a:t> </a:t>
            </a:r>
            <a:r>
              <a:rPr lang="es-CO" i="1" dirty="0" err="1"/>
              <a:t>make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Yo hice</a:t>
            </a:r>
            <a:r>
              <a:rPr lang="es-CO" b="1" dirty="0"/>
              <a:t>		</a:t>
            </a:r>
            <a:r>
              <a:rPr lang="es-CO" b="1" dirty="0" smtClean="0"/>
              <a:t>Nosotros hicimos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hiciste</a:t>
            </a:r>
            <a:endParaRPr lang="en-US" dirty="0"/>
          </a:p>
          <a:p>
            <a:pPr marL="0" indent="0">
              <a:buNone/>
            </a:pPr>
            <a:r>
              <a:rPr lang="es-CO" b="1" dirty="0"/>
              <a:t>Él </a:t>
            </a:r>
            <a:r>
              <a:rPr lang="es-CO" b="1" dirty="0" smtClean="0"/>
              <a:t>hizo</a:t>
            </a:r>
            <a:r>
              <a:rPr lang="es-CO" b="1" dirty="0"/>
              <a:t>		</a:t>
            </a:r>
            <a:r>
              <a:rPr lang="es-CO" b="1" dirty="0" smtClean="0"/>
              <a:t>Ellos hicieron</a:t>
            </a:r>
          </a:p>
          <a:p>
            <a:pPr marL="0" indent="0">
              <a:buNone/>
            </a:pPr>
            <a:endParaRPr lang="es-CO" i="1" dirty="0" smtClean="0"/>
          </a:p>
          <a:p>
            <a:pPr marL="0" indent="0">
              <a:buNone/>
            </a:pPr>
            <a:r>
              <a:rPr lang="es-CO" i="1" dirty="0" smtClean="0"/>
              <a:t>¡</a:t>
            </a:r>
            <a:r>
              <a:rPr lang="es-CO" dirty="0" smtClean="0"/>
              <a:t>Rachel </a:t>
            </a:r>
            <a:r>
              <a:rPr lang="es-CO" dirty="0" err="1" smtClean="0"/>
              <a:t>Ray</a:t>
            </a:r>
            <a:r>
              <a:rPr lang="es-CO" dirty="0" smtClean="0"/>
              <a:t> y </a:t>
            </a:r>
            <a:r>
              <a:rPr lang="es-CO" dirty="0" err="1" smtClean="0"/>
              <a:t>Buddy</a:t>
            </a:r>
            <a:endParaRPr lang="es-CO" dirty="0" smtClean="0"/>
          </a:p>
          <a:p>
            <a:pPr marL="0" indent="0">
              <a:buNone/>
            </a:pPr>
            <a:r>
              <a:rPr lang="es-CO" b="1" i="1" dirty="0"/>
              <a:t>h</a:t>
            </a:r>
            <a:r>
              <a:rPr lang="es-CO" b="1" i="1" dirty="0" smtClean="0"/>
              <a:t>icieron</a:t>
            </a:r>
            <a:r>
              <a:rPr lang="es-CO" dirty="0" smtClean="0"/>
              <a:t> tortas!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BQUExQWFBUWFxwYGRgYGBcYGBkYHRcWFxcYGRcaGyYfHRwjHBQVIC8gIycpLCwsFR4xNTAqNSYrLCkBCQoKDgwOGg8PGiokHyQpKSksLykpKSwpLCwpKSwpLCksLCkpKSwsKSkpLCksLCksLCwsLCwsLCksLCwpKSksLP/AABEIAKwA8AMBIgACEQEDEQH/xAAcAAABBQEBAQAAAAAAAAAAAAAFAgMEBgcBAAj/xABDEAACAQIEAggDBQUGBQUAAAABAhEAAwQSITEFQQYTIlFhcYGRMqGxBxRSwdEjQnLh8BYkM4KS8RVDU2KiFzRjc7L/xAAaAQACAwEBAAAAAAAAAAAAAAACBAADBQEG/8QAJhEAAgMAAgIBBAMBAQAAAAAAAAECAxESIQQxQRMiMlEFFGFxQv/aAAwDAQACEQMRAD8AEoIOpP8Asf0NSba/Dz1j/wAhTOJsjXcb/T+VSLC9lfP8xVcC6foi2eHNGaIBLRz5nY1F4vaOdT/2D86J4m+yWlC6ZbjCN9N/rUW/imZSCBqp5a0XPHhxQ6JfQtv2zj/4zU69cCiSJ7Q/LWhvQvTEGdurb8qJ3bRcRIHaEfL9KGx+g4Ibu3QVcACQd+/Ua0zwqZGkiWk9xzaCn7tiFciO0Tp3RGlQRjxaWSdJaV7zm0JNV8sWhuP3BKzskp+8Z05a61Vsc0Xm56EEHaJp5OmgUiToDuCDA7optcSpvlgZkdmPEzUhZpyyHwKwV1C0EJEactfeili0pglV08T+tMXbpP7sHv6sH8qVbtkbgkc+xFWplXHB02EgnLHdDH6UDxVrUxz8NfeieJukMQFED/tobd1nT2rvbJxQKuYYzI0PtSrVghzAUEyCQACZ39+dFRhxpAn0JpRwLzPVsfJG/IV3izmoat4IDnyrigT3elSfutydLTx/C/0ob0guOltewyFjElWE98TXHF/o6mdxuJtJJLSe4CTNC242oaQh011096iW8LcY6KxPPQ6U4eD32P8Aht7H0qrY/JblnpInYfi6XdCcrcp2PrXFEvGhjxoRjuGPa0dYmiXR2/baVuMVZdQZ3Hd5iiST9FT1dSCdgfunfcVIuqOXdr5125fwg+I5v9VOrx/DKNF/8fzNIW+LstTN3xf5VV18ZR3CNSb4cKcqOxOghT71MbpYg+FD8h+VMt0ubko9SaGPixT7Ydn8vKSyMcBuG6PX2mbZAOkGBpXbvQG5mBRkAkGGkxzgwNRUu70iv5Q0KA0xEToYM6kj1qK/SG/3keRj8qehPh6MazlZ2x8dACxlrqrPJEMekmpCdArC/Hdc+qrQi9xO4fiZvc1FbFHmZqz68mU/Sw0TEYNizZcuXlr4Hwpy3bKqAwA1nT0/Sh+LwuR8u+2snnSsBh5JI007yfrUjnwcnyzsmYrAsysBl1uFgJjQ/nUa7wu4QdBt30hbX7NjJ7LZSAfP9KbXX8XvU1JnVzzoe4Zgbtps0AaRuDRG5akHuJU+1BrLyYBYc96m3sKyic5IAHzqTz5Ox5/CGuMcSWyHmZP05e5qk4rFteYtcPZB0XvPcB9af47iy776TA/X6090esI90FyAB8IPPXUzzNJOX/odhFtpAl+DYi52ltELyAEUm2tyz2XzLGw2PpWs2VAEDahfHuFpeQhhrGh50C8jXjRfLxVmpgHo5x1nISSSNZncc6tSY0jdj76VlWDumziBr8LQfLn8q0JI7prSqSfsx7m4+gvauBiMx/TxNEzxDKAEyjXko1Eblu/lQR7TJcytEwNu4hSPkaed4p6tL4ELJP5Dj4m5lzfDOoEx2e+PE7a1APFrv4m9zUSzxpihtPbe5JIPaAQIVAM+Igx4nSk1XRKyW8wrowSXFk1+MMVygAc5k5j4Ezt4VBxF8u4DDMFWROupPj4LXqCdIOI3rNxShTIV2IOYmTMH1+dD5m/SeFvgd3LQ11sknKB5CkNcjegvEOI3hZS4gAkZjOsDyqNhOJ3WYAulwHfKNRXneD9tnq3Yl0COkuNzuRl2MA0x0LwaPfcXEW4BbJAbUSWABo90kwGe2ColgeXjXOjfBupOY6s6mSDoIIMVpeNZHpMyPLpm+TQ5xXhaWx12HVbb2zmAiUMH8LSNKrBR7hLHUkydANfIaVecck2nGnwkamBtzNQeGcL7IK5GBAEhgRPPWm/IxehHxtkvZUr/AAx+4xTK4Qg6mKveIs6QTbjnuT9KhDhSu+jCT4GlHIdjEFYXC5ojXltUpuBnnpRrBcKiCGkfw6VOOCJBlyP8oqvSziUniOA6tZbkPnVYvXSTv6Vaem14DIgYmTJkAaDb5mqqFpyqGrRS6WPDXeJL+1Pkv1Fe4d8J0jX8v5U/jbed5WG0AMMCRqOW9e4eAQ0d/wCoqiph2Loi3CMl0bw6+m9RFNErqf44/gO0e3fUKPrVU5ZItrinEh4Ru2PI0b4gYsuTsEB+VB8Nb7a+tE+O3AuDfvNtRPrFFZL7VhK49mb4x5AHOT+v50b4Zav2xl6rOh8uXOgaqWuwObAD+vStEwHEYRUAlo18KXslxWD1UOXZxFuCzpowMd8c6Df8SuZsrLfJOkkAj2HKjv38hCnVXMxMzGkd8165jgVIgBhv+tLxa/QzKO/JnePw397I79fl/Kr7wcZsm2g1nXYVQ+K3Yxk1deiOJDKw5j6GtKE2kv8Ahi3xTTf+hJ7xa+4blEeUafQ1JKVDxd5Ribaz22UyPDcH3n3opaeJ0UyI15eI8a0vHf2mRd+RHK16KdFyI7IOuskmRyFIW5HJTrP9a7Uxr/RTkf2IioPE8WiiHVWmCJGxmJ+dEHuSZ09KE8bwedQwOqn5f70v5cHOrBzwbFC5CsTxC3nygh4A7McqcsNZCyigGgiYXEDUC2ASYJ3IGxgd9P2CRMnXnGgmvPOGLo9Sp/sl4l5PrUu3biT36Ch2+lXjhnRH7xhrd225XNbVoYArttI8aa8OEfqd/Bn+bZL6eR+Sl8eH90vfwH6VUOAM9m31geFLRABYAj8Q5SKvfTXgd/D4W91lsgZfiGqnUcxWbcGxhVyoYrmBGhjXkD57a0/5fa6EfBUU8maALSXVLZnAkToIkyRr6GnbGGUagt8oqr2eK3ApXOYaMw74MifKTTyXi25msV3Sj7PRx8GuXcXhYbeJS2P8RjHJQpml/fHOSUORz/1FmNdYAoE1wKppjA4oAljryGpGndXKpyskF5FVdEN+QZ0zw5N0sCMqqogsM0sW/d3O1V+zhmdgqAsx2AEmrLdtG/iRmH7PKcwkkSFkwTrOi+1EeHcMGGzFdXb946BF3Anv5nyFaj8uFUePyYUfDnbLl8FnxXDMMAv7Hqo2ZDDTyOYazS+H3GlsxzRHaiMwPwvHedQfEeNT+KWZsEqCNu+d40oRYBV9dCRAnnqDlHjvVVdql6K51yXsKFFIYkPDAA7xp3CofE7+Hw9sPczgFoESTO+3pT9y2c0zoUHvrrVT+0HGRatWtyXNwnnAXKB7k+1Fyi5ccIlJR5aT7nSrBTK5yf8AMPyqPxrpTZvWTbUEbRrroZrPs1KW8ZHfRThqOVzcWP38SVYMumVp9qui2evsq9pspkHUmDJ1DRyqg4jRQDVp6IcUCIUf4DofDxFU2xyKY5RPZtMsJxjx1f3B+snL2MQ4TNrPZOsVCS2bNprl5pInxAE6Cd6O3MUwt/8AuOxG+kx/Fzqg9KeMC6Rat/AOff41RBfUeYNXSVcd3QRcxBe41w8zPpVv6C3v2pHJlj8xVMwxGoO0f186svRPF20zZ3CsSAJ7vPYU6468Mpy+178lh4e/W4y7cOwhB/XkF96sKYUcqFcLw6pGXUEzI8v5UZ+920BzuikQYJAJzHKIHPWtKnjCJk2a30IOGFJOHFIxt0+IB2jWRJWQROkqR6VN6O9H7mJuDcWt2fwGmVf+4mrXYkB9Nt+iIuHkgAEk7Aak1Y8L0Iy22fE6DYWwfin8R5anl3VdOG8Hs2ABbQDx3Y+JY609jMPnAG2ub2NLzub6Q1VSk9ZhfFcEcLiHt3Ccy7GdGXkw9KFvihM/0a1j7Tejy38NmCk3EZSrIJcKSAw03EEaVm+D6JXSQUtXXPip/QCsi2vH0bdc3OPsVwzBPcICiXc5UHidp8BufKtk4DwhcLh7dhSSLagTzJ5n1qo9C+jGJs4pbt1AiBGGrAtmaIgDbY1oCrqff5Vb49bitfyUeTYm1FejwEghhI5yJBoLxnoFgcVBvYa2W5OoyP8A6kii1kFnZj8PIU4zknT+uZ9hTYoZbx/7GiuZsHdLc+rub+QuAfIj1qlLwa6pIhQwMEEwQRuDpX0XlAEcqyf7XeHNZKYuy5XO3V3FgEFoJV9djAg+lUTohPtocq822CyLKbc6PYhx/wAuP4/5Uv8AsviI7K2iY/6ij60JHSTFDZxHioqVb6VYnmUP+X+dBCMYL7UDbdZa9kGeDdHsQk57aRyy3LZ8+Yp/i/R7EXEYJakkQP2lvn/moMvTC9zRPY/rTn9sbn/Stn1al5eNCU+fY5X/ACV1dX0kkX3iFgmw0wvlPJudALlkyus6z8gdPrTX3Vssff8AFP8A5FiO7ta1AuO9u9bVr5bMy5CygHQ9sabnKYqVVOLFrZJoN46wC1ti+UBdQTAgE/16VlvHeIdbcLSSBos/hB0q7dNeMotjIP8AEPZB5ZD2iQfKB61nF2mox+9sXlL7EjhFLwyS1NA0/hLsHT3NHL0BD2N43VqkYDGC2YM5TTOIuBjp701Hf3aUPHVjD5uMtQbxly1kzLcBP4RPzHKha3CZ8dzUcD6Us3dIFCoKPoslc5+x/h6qSQ1JuwoK7yf6NR7YA5xXtTvRqPelbl1hO4XxW9acC0xBJAC7gkmBpWl8X4ajrmcDMABO3p8z71lvD8T1d62/4HVvZgTWqcUs5kzZhudJ15QfLWnKsx6Z93TWAbCYBVMWwczGBBMk7Ab95rc+i/BBhMOlvdj2nbeXIk+g2HgKybodhx9/w86jPMeMNB961x31KtIM6HbnIg/iHdzoZlla3sJrsfD+hXQd6i4e+SWDbwD4HcSP0qStVlpDfC52JzREd/cDyp9cOJ3OnImkWyc2moIBPlBH5U+451wJMSSB/tSLZ7evJR9TS0Ema8vxnyFQgoLp50yMTqZ5Ej5xT5YATUDhoB130B95P51w4iQQW1Oijl+Z/Sq3044aL+CvBu6VHipzCPHQ1ajbnfbu76FcTIaRuT2fIHQ6cq7oS9mGjAqF1WfXxqNc4dyykTVm4hhhavXLeaMjldVnSdNQe6KjXbYdSpdd9D2hS7GPZT+JYfqQNJJqFYvmedWPieAIYAFWETIafrTVvAGdm8wBS1l3F4NQpTWllHEL+oEEfwSaCcfsO96y5aOp/aNAjslgnZjczRstBOhHv+tN2uHfeJAZxmHVnQEABusLDWZmBTesyYv9lI6UuM6qGJ0zEHkTpA8IAqvtU7iWIzXGPjp6aUPdqOPoJnFNOoATB0BqOra06DXX2RPsUicv6ilXjKDTYkT7EfWk5ztS1PZI7mB9wR+QqYFohUzEAc/9/pTdSMMoCu3MCB4knL9Mx9KYFTDhyuZq6abY10E7vWj8N4h1mFQmziWCjKWRFIJAABDFtZMyI0rORV04ZiP7vaGXZRy56yashvwVzzOy1/Zw3XY34LiZLbNLCNTCDmde0fatiw1wXFhviGhHf4+dZd9mbqDfMBSciqdte0Y+lX8AkzMHvFSW/IcMzon4u8Lalu1Cgzz0iY89KhHpTZCqwcElZgb7CAQdiSQIpV3Fi4jW8xJIjMBEHkZ5mg/DcPbtFUyLlaVbTUmPjnv/AFqp78DEOGfcWVsTlti4NQF18QdRUnDYkOgaIkbGoOCYIlsD4cgGuuw089KmW3rqAaHbhhTHdtUXEYkJqTEgD100A799Kk3bkLQ/FrbuWu3sYO5BBGxBGoINQ4l+wTxLpQGtulgEsUbKWld0MEDc+wotwJv2QJ3gT7AflQ0qGugWreX8d0qOWmVSdWMCO6pfDXRrY1J7TdkCdQ7DX2oEn8sunKGZFE58QjmOs07h+ZptwiDsx/XjTj4STKgCRBG3ORTD2AgMzO/hRlSXZjPHuLZsTeJt3P8AFbtK0zBiQCI2FcvXrKiTcO3NZPsKBYjFs9xpJ1dv/wBGvXyR9KyndJSaPTf0a3BNddEjEYkNckOANhIyyB4VJtYgyIdY56ihdiDMjN57+MEUQTggYdkxpPfVdvbEY56R690kac33YqI3NpgvqTvvzoNxDr8rX8l5LbfvLmW2TtodjqKs3Eek5vI6uXfPyPLUHn5VX+kfHWfC2MPtbtk9nkdWbXxlvlWw18swUVS5cptULGFBJ7gJPyq19Duj6Ym4Wu/4SRI/Ex2XwFaB98t2ICIqKI+FQIH50tb5KrfHOzQp8N2R5N9Gf8N+yvGXcpIt2wRJzNqoiRKjUeVBONcEuYW6bdyJ3BXVWHeK2K3x+LBkg3bhOxkHWMw8/i9aE8RwdrEW3W5EBYDEaqwE5geWtUQ8uTf3DUvAjx69mc9HujWIxt3q8PbLnTMdkQd7tyH1q7f+k/VjKbzO2nWsAtq0oMQM9yW18qt32SYEtwm/btZLdw3HVrkascqlQYIMQ0TymrPf4YzWmLXmGdg5Y5Qq3Bli3dX8EKAD3ek6G/oymseMzm59mWHRC9wZbZYhS1y4DMQIJUSO4xrrQzDfZ1h79tWsu0smeFcMRyIZWA2IjQ1oHHcBY4gEa6LiIEyl7hZV1PaW3cC5Rtq8agxpQvA9GLVu2xOZlNsr1dnM1x7mYsCrABZ25xUOGYdIugd7DJ1gK3bexK6Mh7ntnUeeoNVY19GthB1bKbaMy2esOXZFJOe1cJg5WykqDqhGmgE559q/BLAt2b9nL1oOS8AuUsCue1cZfxQYYjnU04zNRV44Kn93tfw/mapAq3cK4iqWLeYFhA27p19asjJIrlHS99Cse1tnti31ouZQbfM6wCDyInej/F+G52C2+ujrMiJ+J1EuAwOiJrJ3MaVQ+hvSBhj7LKpRTdVADBkExqfb2rX8Zwq5cuTbdbShxd+HMwuD4mQkwuYEgjWZNBZLsOEXhR/+LPYtibgcZiUNw5M1sGGIc7wwygHtGdYoPwnp4r4lg56tboWAwzBXnLMrsGET4xV9xnRJFVndDcYZyXJzE5tWISCBJAOgFVTo10UwxwtovZe8zgOSEfU90gDQQNJqvkWYwzw/ihHae+LYS4Lboodgt0sRlJP7jCIKzEnSjXA+nFi9eazmIcExmUrJU6rO0iQZ5g0LwuAxFuAlp2QXGuKLuQFHZpLqJOZgC4GY6ZqewXDbdm6tw6Mx0XkCw7QM/EzRqT6RUUjuMuONfsGhV3WzvyJ+hqRibge3HIiNOVM4S0AiJuII+VWEwaw2JAQEnYVI4EbmQHKqKdQvfJksaqXGOJLaUIZjMZjfKD+dQbf2jX1PYS2F5KQxMeJBqudkYeyyFUp+jUwzRrHpQXjWOAEjuoLwj7RUxB6p16q6dhMq/eFbv8DTPSHF5bVxuQtsZ9CKKM1JagHBxeMzux0bWf8AGjU7oTz8DRfA9CVcicSja/DGWf8AUaqNl3VRkuspHIkx8xTy8fxKckuDxH5qfypd1Qb3Oxv+5eo8d6L+v2VzqIE69kx/KvN0DvWtixHiJqoYDp6V3S4n/wBbSPbSrJgPtLbbrz5XF/Ouygn7FlZJABPs9t8795vKP0qB0p6Crawxu2S7FDLBjMpzI05fSa0G1sP650vJ3/y9aRXkST1lv01hkHRfjgtBkJAkyPaCPpRbF8XnejPHfs8wrQyBrRJ/dMr7Hb0rMuIrluMiOXVSQGOkxzimFCF75IJXzqjxZp/Q7ELcw15soOW5AMcsoJqNjcUcxXTqz2c3MTH1nXnVc6DdI0srcsXTlS4ZDdxiDPy9qs62AotohW4GOZCNQZ1OomG0Inuml74fTl/hqeLZG6KTfZp32a4MW8CpEgszEyN4JUGPKBSeNYIobty6Iwojsp2zoc2e6p3RSfhHISaqPBeIsbFvIWW/h7vVvkLZercklyNmAaZY9xrSMGbl/Dst5OrYhkOVgZEEZ0PcQdJ2pumzVhleTU4ybf7KRxzpNjLTvbt4e26hEbPbL6h5CjqtVaQJy9xq3YS63UqxF1QFH/Mtqo018vL9Kn2eH20ChVACxHgVAAPoBFLvjSJI8BpV3MW4lUv2BdZ0tKLQyjO+sXADOa5cPxrIjKup11AqldNL2fFW7THMbaSwygBmcMzsw5lpAjlArROMY1LSNcusFVebE/LvPhWXX7H37H3zaJmVyH4ZXKPhnQmZ0qm2zF0NePUuWszvjuDW3d7OikSB3ciKM8JQHDpI7/qaGY3B3buKa0R2rbFG5gZWIYz6GrElkIoUbARTtSedmf5DXJ4FcFwBbdhsQxIYLnQ/gggq3i0gGr5Z+0DLhLTN1bXmWYnR8pAbLpoSJ30mqzw+6uLwjWC4S6Fyjx/CR39xFCMZYNlcpOVlQwxiQxWIUH4VJkk94msqyyfN8jY8equdfRsHDuktq7YN6cqiJ57xEZfMa0L/ALd21dle29tNTabT9ooIDFUGqwSIB3mszsYk23a2qMqlgUyuwBEFiC8yCBACxBiKknitgYV7as0kZpuAsyS3yI1Ijv8ACu/UaC/rJ6alhOkFm8jsjyqCXMEZdCdZG+lZ30s6aZ2VLXZa3eVic0aZT3bb1XFxF5ECKbzq6srK5IBzRrA2XSddd6ZtWi97rDliZMagAyTM85qOw7GhRes1foxxxr1otcAXMYUDlA1B8ZBp/i3HBZWRqwO1UPD9JcoW2ksFjtbaxH6n1pHE+MFhqZo6rnGGMqtqUrNXoRxri5uuWahj4oATULFY3Wu4HCPePZEL+I7enearalY9LE41rBq9fdmXITnDAgjkQZB9Kud/pML+EupdGW6FAYTowLAEqfPl40jCcPFmy0ASAxkgEyAT+VVY8Ya4JQq5/eCgfNN6crjwQjZZzkeu4YAAgkA9+vh50m2mkAg77afWuniKn4kGniQfnUrD4QMQQwHOGH5iu4AR0tgbj3G/rT33VYmNKdxNzqUzESqqZKkEEzpHnoKo/GMdde4yvKQYybR5+OtEo6cbw237w3JT717rm7h86QL07ailKDWLgyVrptxprNk6gM3ZWB37n0E+9ZWasPTni/XYtgplLfYXuJ/ePvp6VXq2KK+EROyWsQaP9G+kfUhrVwsLbTDL8SMRGYDmDzFATSTVsoKaxkrsdb5RNXGNKqrWGZ9HyGyYJXKCxdIgAanKfzq+Yfp2+HRBjbLqGTMl1QIaANGWey2x7ta+eeF8XvYdg1pyp7uR8xtV4wv2tXmsGxicOt5ChUMJDKYgMJkUoqHX+I7Py1clzRqbfanhBBOcKSe1lkd4Mg8+6hfHunQNs3FvKtt1VOrnLeBbMuYFdVOqmTpArLbHF8NmMh0TSFKtAAALCOZZgdSdqXhsRhS+t5FzaywuiATIBYAkkQI0rmT3MLIqlLUw10hxjvNs3Gu2neUcksupE5eZOkQdpNFuAWDhA2OvuepQMU+ElngqRl2DTt61T+M9I8Pbm3ajE885DLb1JYjKYY5SY5bVXMRxu5eYm42mQqFAhQADEAaT471yNE5/kcu8muKysP8AB8abtx7jaNcdnPmST+dTrm9B+jLaetFrja1qw6MOZw07fx7uuV2LCOZmOe9MTS8LZz3ET8TAe5FSdcZfkgq7JQ/FkzG8HYKlx2IJUMF2gEaDTlt71DfGgTCAEgCZOwMjSrtx66LpKlIAAA9NqqOJ4bB3kVnzpiacfIsS9jdjG5gzPndgIWPbtHuqPbsEntHU7gbDup3DIVJj1rr3QunzpaUVHpIbhJyWyY6SF2pkK945bYnvJ0A8zXbdnNq0qnzPgKn27pICIMqd0/MnmaKFe+wbLc6RHtcKs2e1ebrW/CPh9v1pV/pM2yIqgbf0Kj8WwBjMDsDPjUGxgnYSJI7xqPU0ylnoTbcvYW/tJeOkr/p8IoQOC2cqnIQ2vazGTrp5U9/w1xvNF+G8HdgMxAGvLYASSfQGj1gA1LRgLmLDuaG+utSksOo+EgERoD+dSesFosojtAAtALgb5VOyg6TGulIujtdpc5iQGYpIOxB1BB28652TCHxCw7Wsqqd1JGgkBgT61U+MYd2v3XZSuZmbtaaSSPWKtl67DEZCpG41keppi5bnfXwImrEC+y88OPZionSnjX3bCu4PbPYT+I8/QSafwKFVg7iOdQ+kfA1xdnITDDVG7m8fA7GsiOc+/Qy/x6MfJojwjgV3ETkAAG7MYHl51J4LwLNizavKf2YLMgiTEQBPeSNe6tBfBxoAoGkQAIEbaVrSkl6FoV72ylXejluyRmbrDzAEKNo8abuYO3uAEHfBNWPG4AsYAnx2qNf4GWGkeX86KIMvfRW8opVsEHQ6USfo5c3gKPE01/w9lNRnEDsRJJ7RqI1r1ovcw1Jt4EEmYiOZ3PhFDoWaDEwgO4pt+FvBKgsq6kjkPGjtrB7ACT3DX5c6lNw8IJYjUGRO3g3pQ8sYagmiB0b2HnRe7vQfo8dB5mrFgMUtu7mYSAOUGPGmVLFonx5PB3C9Hb9wAhMo72Me1FOGdFryXrbsUKq0mCSdjtp301xXpC7Iq4d4mZZe0QeQjx5+lDMDwPGMc9tHI3DdYUJzayqlp3J1pd+R8Ieh4XWsu/EsHfuLKop8mGYx4d9VLFuymCpnujWp68ax2HcLfw7PbjVgJeeRlSQfaneI8RW98HxQCZEFfAzz8KrlNZoaral+wFawb3BJIRfKptjAW1AYdoxuf0pm8boEaZR4rUVLrAQCQO6aCGfB2cpPpslY3DlsvIV1QgAB5VPvYC2bFtlDZ2WdW18THcY0oO11AYO/j9Jo9k/SK+ku2S2xqT31F60AkoSs75dJ8xsaausJOwHy/lTDiOfzobFOPtHYOEvTDWG4gP31B8dte+BvRAcXtFT2ip8gRB0PiNPrVSdj3+k0zmPfXI8yScQ3dwxdmIdDMncDx50q3hCU6u4QFILIZnI/iB+4+xHfDUPhSvxCupiuR5+NFLl+gYtMea+uQreYaA9W3xMjfgPMo3/idtKiYXFAmEOb2I+dS7NzSNx6Uk4O037qjygUP1P8CUEfTEV6K7XqdEzkV6K7XqhDkV6K7XqhDkV6K7XqhDkV6K7XqhDkV6K7XqhDkV6K7XqhDkV6K7XqhDkV6K7XqhDkV6u16oQ5Feiu16oQ5Feiu16oQ5Feiu16oQ5FBek3HThlt5RLXXKrIuMBCNcMi2rPqEIkAwWkzEE3Ue9hVZkZhLIxKn8JKlSR/lYj1qEKPY6f3n7a2wLdxlS1mtuILrbKlrgukXGHWS1tVX4TD6a3bALcyReKFwSJQMqkcjlYkr5Zm86HWeiGEWQtkAFQsZnKgBVUFVLQrQqjMsNpvRHh+BSymS2uUSTuSSeZLMSWPiSTU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QUExQWFBUWFxwYGRgYGBcYGBkYHRcWFxcYGRcaGyYfHRwjHBQVIC8gIycpLCwsFR4xNTAqNSYrLCkBCQoKDgwOGg8PGiokHyQpKSksLykpKSwpLCwpKSwpLCksLCkpKSwsKSkpLCksLCksLCwsLCwsLCksLCwpKSksLP/AABEIAKwA8AMBIgACEQEDEQH/xAAcAAABBQEBAQAAAAAAAAAAAAAFAgMEBgcBAAj/xABDEAACAQIEAggDBQUGBQUAAAABAhEAAwQSITEFQQYTIlFhcYGRMqGxBxRSwdEjQnLh8BYkM4KS8RVDU2KiFzRjc7L/xAAaAQACAwEBAAAAAAAAAAAAAAACBAADBQEG/8QAJhEAAgMAAgIBBAMBAQAAAAAAAAECAxESIQQxQRMiMlEFFGFxQv/aAAwDAQACEQMRAD8AEoIOpP8Asf0NSba/Dz1j/wAhTOJsjXcb/T+VSLC9lfP8xVcC6foi2eHNGaIBLRz5nY1F4vaOdT/2D86J4m+yWlC6ZbjCN9N/rUW/imZSCBqp5a0XPHhxQ6JfQtv2zj/4zU69cCiSJ7Q/LWhvQvTEGdurb8qJ3bRcRIHaEfL9KGx+g4Ibu3QVcACQd+/Ua0zwqZGkiWk9xzaCn7tiFciO0Tp3RGlQRjxaWSdJaV7zm0JNV8sWhuP3BKzskp+8Z05a61Vsc0Xm56EEHaJp5OmgUiToDuCDA7optcSpvlgZkdmPEzUhZpyyHwKwV1C0EJEactfeili0pglV08T+tMXbpP7sHv6sH8qVbtkbgkc+xFWplXHB02EgnLHdDH6UDxVrUxz8NfeieJukMQFED/tobd1nT2rvbJxQKuYYzI0PtSrVghzAUEyCQACZ39+dFRhxpAn0JpRwLzPVsfJG/IV3izmoat4IDnyrigT3elSfutydLTx/C/0ob0guOltewyFjElWE98TXHF/o6mdxuJtJJLSe4CTNC242oaQh011096iW8LcY6KxPPQ6U4eD32P8Aht7H0qrY/JblnpInYfi6XdCcrcp2PrXFEvGhjxoRjuGPa0dYmiXR2/baVuMVZdQZ3Hd5iiST9FT1dSCdgfunfcVIuqOXdr5125fwg+I5v9VOrx/DKNF/8fzNIW+LstTN3xf5VV18ZR3CNSb4cKcqOxOghT71MbpYg+FD8h+VMt0ubko9SaGPixT7Ydn8vKSyMcBuG6PX2mbZAOkGBpXbvQG5mBRkAkGGkxzgwNRUu70iv5Q0KA0xEToYM6kj1qK/SG/3keRj8qehPh6MazlZ2x8dACxlrqrPJEMekmpCdArC/Hdc+qrQi9xO4fiZvc1FbFHmZqz68mU/Sw0TEYNizZcuXlr4Hwpy3bKqAwA1nT0/Sh+LwuR8u+2snnSsBh5JI007yfrUjnwcnyzsmYrAsysBl1uFgJjQ/nUa7wu4QdBt30hbX7NjJ7LZSAfP9KbXX8XvU1JnVzzoe4Zgbtps0AaRuDRG5akHuJU+1BrLyYBYc96m3sKyic5IAHzqTz5Ox5/CGuMcSWyHmZP05e5qk4rFteYtcPZB0XvPcB9af47iy776TA/X6090esI90FyAB8IPPXUzzNJOX/odhFtpAl+DYi52ltELyAEUm2tyz2XzLGw2PpWs2VAEDahfHuFpeQhhrGh50C8jXjRfLxVmpgHo5x1nISSSNZncc6tSY0jdj76VlWDumziBr8LQfLn8q0JI7prSqSfsx7m4+gvauBiMx/TxNEzxDKAEyjXko1Eblu/lQR7TJcytEwNu4hSPkaed4p6tL4ELJP5Dj4m5lzfDOoEx2e+PE7a1APFrv4m9zUSzxpihtPbe5JIPaAQIVAM+Igx4nSk1XRKyW8wrowSXFk1+MMVygAc5k5j4Ezt4VBxF8u4DDMFWROupPj4LXqCdIOI3rNxShTIV2IOYmTMH1+dD5m/SeFvgd3LQ11sknKB5CkNcjegvEOI3hZS4gAkZjOsDyqNhOJ3WYAulwHfKNRXneD9tnq3Yl0COkuNzuRl2MA0x0LwaPfcXEW4BbJAbUSWABo90kwGe2ColgeXjXOjfBupOY6s6mSDoIIMVpeNZHpMyPLpm+TQ5xXhaWx12HVbb2zmAiUMH8LSNKrBR7hLHUkydANfIaVecck2nGnwkamBtzNQeGcL7IK5GBAEhgRPPWm/IxehHxtkvZUr/AAx+4xTK4Qg6mKveIs6QTbjnuT9KhDhSu+jCT4GlHIdjEFYXC5ojXltUpuBnnpRrBcKiCGkfw6VOOCJBlyP8oqvSziUniOA6tZbkPnVYvXSTv6Vaem14DIgYmTJkAaDb5mqqFpyqGrRS6WPDXeJL+1Pkv1Fe4d8J0jX8v5U/jbed5WG0AMMCRqOW9e4eAQ0d/wCoqiph2Loi3CMl0bw6+m9RFNErqf44/gO0e3fUKPrVU5ZItrinEh4Ru2PI0b4gYsuTsEB+VB8Nb7a+tE+O3AuDfvNtRPrFFZL7VhK49mb4x5AHOT+v50b4Zav2xl6rOh8uXOgaqWuwObAD+vStEwHEYRUAlo18KXslxWD1UOXZxFuCzpowMd8c6Df8SuZsrLfJOkkAj2HKjv38hCnVXMxMzGkd8165jgVIgBhv+tLxa/QzKO/JnePw397I79fl/Kr7wcZsm2g1nXYVQ+K3Yxk1deiOJDKw5j6GtKE2kv8Ahi3xTTf+hJ7xa+4blEeUafQ1JKVDxd5Ribaz22UyPDcH3n3opaeJ0UyI15eI8a0vHf2mRd+RHK16KdFyI7IOuskmRyFIW5HJTrP9a7Uxr/RTkf2IioPE8WiiHVWmCJGxmJ+dEHuSZ09KE8bwedQwOqn5f70v5cHOrBzwbFC5CsTxC3nygh4A7McqcsNZCyigGgiYXEDUC2ASYJ3IGxgd9P2CRMnXnGgmvPOGLo9Sp/sl4l5PrUu3biT36Ch2+lXjhnRH7xhrd225XNbVoYArttI8aa8OEfqd/Bn+bZL6eR+Sl8eH90vfwH6VUOAM9m31geFLRABYAj8Q5SKvfTXgd/D4W91lsgZfiGqnUcxWbcGxhVyoYrmBGhjXkD57a0/5fa6EfBUU8maALSXVLZnAkToIkyRr6GnbGGUagt8oqr2eK3ApXOYaMw74MifKTTyXi25msV3Sj7PRx8GuXcXhYbeJS2P8RjHJQpml/fHOSUORz/1FmNdYAoE1wKppjA4oAljryGpGndXKpyskF5FVdEN+QZ0zw5N0sCMqqogsM0sW/d3O1V+zhmdgqAsx2AEmrLdtG/iRmH7PKcwkkSFkwTrOi+1EeHcMGGzFdXb946BF3Anv5nyFaj8uFUePyYUfDnbLl8FnxXDMMAv7Hqo2ZDDTyOYazS+H3GlsxzRHaiMwPwvHedQfEeNT+KWZsEqCNu+d40oRYBV9dCRAnnqDlHjvVVdql6K51yXsKFFIYkPDAA7xp3CofE7+Hw9sPczgFoESTO+3pT9y2c0zoUHvrrVT+0HGRatWtyXNwnnAXKB7k+1Fyi5ccIlJR5aT7nSrBTK5yf8AMPyqPxrpTZvWTbUEbRrroZrPs1KW8ZHfRThqOVzcWP38SVYMumVp9qui2evsq9pspkHUmDJ1DRyqg4jRQDVp6IcUCIUf4DofDxFU2xyKY5RPZtMsJxjx1f3B+snL2MQ4TNrPZOsVCS2bNprl5pInxAE6Cd6O3MUwt/8AuOxG+kx/Fzqg9KeMC6Rat/AOff41RBfUeYNXSVcd3QRcxBe41w8zPpVv6C3v2pHJlj8xVMwxGoO0f186svRPF20zZ3CsSAJ7vPYU6468Mpy+178lh4e/W4y7cOwhB/XkF96sKYUcqFcLw6pGXUEzI8v5UZ+920BzuikQYJAJzHKIHPWtKnjCJk2a30IOGFJOHFIxt0+IB2jWRJWQROkqR6VN6O9H7mJuDcWt2fwGmVf+4mrXYkB9Nt+iIuHkgAEk7Aak1Y8L0Iy22fE6DYWwfin8R5anl3VdOG8Hs2ABbQDx3Y+JY609jMPnAG2ub2NLzub6Q1VSk9ZhfFcEcLiHt3Ccy7GdGXkw9KFvihM/0a1j7Tejy38NmCk3EZSrIJcKSAw03EEaVm+D6JXSQUtXXPip/QCsi2vH0bdc3OPsVwzBPcICiXc5UHidp8BufKtk4DwhcLh7dhSSLagTzJ5n1qo9C+jGJs4pbt1AiBGGrAtmaIgDbY1oCrqff5Vb49bitfyUeTYm1FejwEghhI5yJBoLxnoFgcVBvYa2W5OoyP8A6kii1kFnZj8PIU4zknT+uZ9hTYoZbx/7GiuZsHdLc+rub+QuAfIj1qlLwa6pIhQwMEEwQRuDpX0XlAEcqyf7XeHNZKYuy5XO3V3FgEFoJV9djAg+lUTohPtocq822CyLKbc6PYhx/wAuP4/5Uv8AsviI7K2iY/6ij60JHSTFDZxHioqVb6VYnmUP+X+dBCMYL7UDbdZa9kGeDdHsQk57aRyy3LZ8+Yp/i/R7EXEYJakkQP2lvn/moMvTC9zRPY/rTn9sbn/Stn1al5eNCU+fY5X/ACV1dX0kkX3iFgmw0wvlPJudALlkyus6z8gdPrTX3Vssff8AFP8A5FiO7ta1AuO9u9bVr5bMy5CygHQ9sabnKYqVVOLFrZJoN46wC1ti+UBdQTAgE/16VlvHeIdbcLSSBos/hB0q7dNeMotjIP8AEPZB5ZD2iQfKB61nF2mox+9sXlL7EjhFLwyS1NA0/hLsHT3NHL0BD2N43VqkYDGC2YM5TTOIuBjp701Hf3aUPHVjD5uMtQbxly1kzLcBP4RPzHKha3CZ8dzUcD6Us3dIFCoKPoslc5+x/h6qSQ1JuwoK7yf6NR7YA5xXtTvRqPelbl1hO4XxW9acC0xBJAC7gkmBpWl8X4ajrmcDMABO3p8z71lvD8T1d62/4HVvZgTWqcUs5kzZhudJ15QfLWnKsx6Z93TWAbCYBVMWwczGBBMk7Ab95rc+i/BBhMOlvdj2nbeXIk+g2HgKybodhx9/w86jPMeMNB961x31KtIM6HbnIg/iHdzoZlla3sJrsfD+hXQd6i4e+SWDbwD4HcSP0qStVlpDfC52JzREd/cDyp9cOJ3OnImkWyc2moIBPlBH5U+451wJMSSB/tSLZ7evJR9TS0Ema8vxnyFQgoLp50yMTqZ5Ej5xT5YATUDhoB130B95P51w4iQQW1Oijl+Z/Sq3044aL+CvBu6VHipzCPHQ1ajbnfbu76FcTIaRuT2fIHQ6cq7oS9mGjAqF1WfXxqNc4dyykTVm4hhhavXLeaMjldVnSdNQe6KjXbYdSpdd9D2hS7GPZT+JYfqQNJJqFYvmedWPieAIYAFWETIafrTVvAGdm8wBS1l3F4NQpTWllHEL+oEEfwSaCcfsO96y5aOp/aNAjslgnZjczRstBOhHv+tN2uHfeJAZxmHVnQEABusLDWZmBTesyYv9lI6UuM6qGJ0zEHkTpA8IAqvtU7iWIzXGPjp6aUPdqOPoJnFNOoATB0BqOra06DXX2RPsUicv6ilXjKDTYkT7EfWk5ztS1PZI7mB9wR+QqYFohUzEAc/9/pTdSMMoCu3MCB4knL9Mx9KYFTDhyuZq6abY10E7vWj8N4h1mFQmziWCjKWRFIJAABDFtZMyI0rORV04ZiP7vaGXZRy56yashvwVzzOy1/Zw3XY34LiZLbNLCNTCDmde0fatiw1wXFhviGhHf4+dZd9mbqDfMBSciqdte0Y+lX8AkzMHvFSW/IcMzon4u8Lalu1Cgzz0iY89KhHpTZCqwcElZgb7CAQdiSQIpV3Fi4jW8xJIjMBEHkZ5mg/DcPbtFUyLlaVbTUmPjnv/AFqp78DEOGfcWVsTlti4NQF18QdRUnDYkOgaIkbGoOCYIlsD4cgGuuw089KmW3rqAaHbhhTHdtUXEYkJqTEgD100A799Kk3bkLQ/FrbuWu3sYO5BBGxBGoINQ4l+wTxLpQGtulgEsUbKWld0MEDc+wotwJv2QJ3gT7AflQ0qGugWreX8d0qOWmVSdWMCO6pfDXRrY1J7TdkCdQ7DX2oEn8sunKGZFE58QjmOs07h+ZptwiDsx/XjTj4STKgCRBG3ORTD2AgMzO/hRlSXZjPHuLZsTeJt3P8AFbtK0zBiQCI2FcvXrKiTcO3NZPsKBYjFs9xpJ1dv/wBGvXyR9KyndJSaPTf0a3BNddEjEYkNckOANhIyyB4VJtYgyIdY56ihdiDMjN57+MEUQTggYdkxpPfVdvbEY56R690kac33YqI3NpgvqTvvzoNxDr8rX8l5LbfvLmW2TtodjqKs3Eek5vI6uXfPyPLUHn5VX+kfHWfC2MPtbtk9nkdWbXxlvlWw18swUVS5cptULGFBJ7gJPyq19Duj6Ym4Wu/4SRI/Ex2XwFaB98t2ICIqKI+FQIH50tb5KrfHOzQp8N2R5N9Gf8N+yvGXcpIt2wRJzNqoiRKjUeVBONcEuYW6bdyJ3BXVWHeK2K3x+LBkg3bhOxkHWMw8/i9aE8RwdrEW3W5EBYDEaqwE5geWtUQ8uTf3DUvAjx69mc9HujWIxt3q8PbLnTMdkQd7tyH1q7f+k/VjKbzO2nWsAtq0oMQM9yW18qt32SYEtwm/btZLdw3HVrkascqlQYIMQ0TymrPf4YzWmLXmGdg5Y5Qq3Bli3dX8EKAD3ek6G/oymseMzm59mWHRC9wZbZYhS1y4DMQIJUSO4xrrQzDfZ1h79tWsu0smeFcMRyIZWA2IjQ1oHHcBY4gEa6LiIEyl7hZV1PaW3cC5Rtq8agxpQvA9GLVu2xOZlNsr1dnM1x7mYsCrABZ25xUOGYdIugd7DJ1gK3bexK6Mh7ntnUeeoNVY19GthB1bKbaMy2esOXZFJOe1cJg5WykqDqhGmgE559q/BLAt2b9nL1oOS8AuUsCue1cZfxQYYjnU04zNRV44Kn93tfw/mapAq3cK4iqWLeYFhA27p19asjJIrlHS99Cse1tnti31ouZQbfM6wCDyInej/F+G52C2+ujrMiJ+J1EuAwOiJrJ3MaVQ+hvSBhj7LKpRTdVADBkExqfb2rX8Zwq5cuTbdbShxd+HMwuD4mQkwuYEgjWZNBZLsOEXhR/+LPYtibgcZiUNw5M1sGGIc7wwygHtGdYoPwnp4r4lg56tboWAwzBXnLMrsGET4xV9xnRJFVndDcYZyXJzE5tWISCBJAOgFVTo10UwxwtovZe8zgOSEfU90gDQQNJqvkWYwzw/ihHae+LYS4Lboodgt0sRlJP7jCIKzEnSjXA+nFi9eazmIcExmUrJU6rO0iQZ5g0LwuAxFuAlp2QXGuKLuQFHZpLqJOZgC4GY6ZqewXDbdm6tw6Mx0XkCw7QM/EzRqT6RUUjuMuONfsGhV3WzvyJ+hqRibge3HIiNOVM4S0AiJuII+VWEwaw2JAQEnYVI4EbmQHKqKdQvfJksaqXGOJLaUIZjMZjfKD+dQbf2jX1PYS2F5KQxMeJBqudkYeyyFUp+jUwzRrHpQXjWOAEjuoLwj7RUxB6p16q6dhMq/eFbv8DTPSHF5bVxuQtsZ9CKKM1JagHBxeMzux0bWf8AGjU7oTz8DRfA9CVcicSja/DGWf8AUaqNl3VRkuspHIkx8xTy8fxKckuDxH5qfypd1Qb3Oxv+5eo8d6L+v2VzqIE69kx/KvN0DvWtixHiJqoYDp6V3S4n/wBbSPbSrJgPtLbbrz5XF/Ouygn7FlZJABPs9t8795vKP0qB0p6Crawxu2S7FDLBjMpzI05fSa0G1sP650vJ3/y9aRXkST1lv01hkHRfjgtBkJAkyPaCPpRbF8XnejPHfs8wrQyBrRJ/dMr7Hb0rMuIrluMiOXVSQGOkxzimFCF75IJXzqjxZp/Q7ELcw15soOW5AMcsoJqNjcUcxXTqz2c3MTH1nXnVc6DdI0srcsXTlS4ZDdxiDPy9qs62AotohW4GOZCNQZ1OomG0Inuml74fTl/hqeLZG6KTfZp32a4MW8CpEgszEyN4JUGPKBSeNYIobty6Iwojsp2zoc2e6p3RSfhHISaqPBeIsbFvIWW/h7vVvkLZercklyNmAaZY9xrSMGbl/Dst5OrYhkOVgZEEZ0PcQdJ2pumzVhleTU4ybf7KRxzpNjLTvbt4e26hEbPbL6h5CjqtVaQJy9xq3YS63UqxF1QFH/Mtqo018vL9Kn2eH20ChVACxHgVAAPoBFLvjSJI8BpV3MW4lUv2BdZ0tKLQyjO+sXADOa5cPxrIjKup11AqldNL2fFW7THMbaSwygBmcMzsw5lpAjlArROMY1LSNcusFVebE/LvPhWXX7H37H3zaJmVyH4ZXKPhnQmZ0qm2zF0NePUuWszvjuDW3d7OikSB3ciKM8JQHDpI7/qaGY3B3buKa0R2rbFG5gZWIYz6GrElkIoUbARTtSedmf5DXJ4FcFwBbdhsQxIYLnQ/gggq3i0gGr5Z+0DLhLTN1bXmWYnR8pAbLpoSJ30mqzw+6uLwjWC4S6Fyjx/CR39xFCMZYNlcpOVlQwxiQxWIUH4VJkk94msqyyfN8jY8equdfRsHDuktq7YN6cqiJ57xEZfMa0L/ALd21dle29tNTabT9ooIDFUGqwSIB3mszsYk23a2qMqlgUyuwBEFiC8yCBACxBiKknitgYV7as0kZpuAsyS3yI1Ijv8ACu/UaC/rJ6alhOkFm8jsjyqCXMEZdCdZG+lZ30s6aZ2VLXZa3eVic0aZT3bb1XFxF5ECKbzq6srK5IBzRrA2XSddd6ZtWi97rDliZMagAyTM85qOw7GhRes1foxxxr1otcAXMYUDlA1B8ZBp/i3HBZWRqwO1UPD9JcoW2ksFjtbaxH6n1pHE+MFhqZo6rnGGMqtqUrNXoRxri5uuWahj4oATULFY3Wu4HCPePZEL+I7enearalY9LE41rBq9fdmXITnDAgjkQZB9Kud/pML+EupdGW6FAYTowLAEqfPl40jCcPFmy0ASAxkgEyAT+VVY8Ya4JQq5/eCgfNN6crjwQjZZzkeu4YAAgkA9+vh50m2mkAg77afWuniKn4kGniQfnUrD4QMQQwHOGH5iu4AR0tgbj3G/rT33VYmNKdxNzqUzESqqZKkEEzpHnoKo/GMdde4yvKQYybR5+OtEo6cbw237w3JT717rm7h86QL07ailKDWLgyVrptxprNk6gM3ZWB37n0E+9ZWasPTni/XYtgplLfYXuJ/ePvp6VXq2KK+EROyWsQaP9G+kfUhrVwsLbTDL8SMRGYDmDzFATSTVsoKaxkrsdb5RNXGNKqrWGZ9HyGyYJXKCxdIgAanKfzq+Yfp2+HRBjbLqGTMl1QIaANGWey2x7ta+eeF8XvYdg1pyp7uR8xtV4wv2tXmsGxicOt5ChUMJDKYgMJkUoqHX+I7Py1clzRqbfanhBBOcKSe1lkd4Mg8+6hfHunQNs3FvKtt1VOrnLeBbMuYFdVOqmTpArLbHF8NmMh0TSFKtAAALCOZZgdSdqXhsRhS+t5FzaywuiATIBYAkkQI0rmT3MLIqlLUw10hxjvNs3Gu2neUcksupE5eZOkQdpNFuAWDhA2OvuepQMU+ElngqRl2DTt61T+M9I8Pbm3ajE885DLb1JYjKYY5SY5bVXMRxu5eYm42mQqFAhQADEAaT471yNE5/kcu8muKysP8AB8abtx7jaNcdnPmST+dTrm9B+jLaetFrja1qw6MOZw07fx7uuV2LCOZmOe9MTS8LZz3ET8TAe5FSdcZfkgq7JQ/FkzG8HYKlx2IJUMF2gEaDTlt71DfGgTCAEgCZOwMjSrtx66LpKlIAAA9NqqOJ4bB3kVnzpiacfIsS9jdjG5gzPndgIWPbtHuqPbsEntHU7gbDup3DIVJj1rr3QunzpaUVHpIbhJyWyY6SF2pkK945bYnvJ0A8zXbdnNq0qnzPgKn27pICIMqd0/MnmaKFe+wbLc6RHtcKs2e1ebrW/CPh9v1pV/pM2yIqgbf0Kj8WwBjMDsDPjUGxgnYSJI7xqPU0ylnoTbcvYW/tJeOkr/p8IoQOC2cqnIQ2vazGTrp5U9/w1xvNF+G8HdgMxAGvLYASSfQGj1gA1LRgLmLDuaG+utSksOo+EgERoD+dSesFosojtAAtALgb5VOyg6TGulIujtdpc5iQGYpIOxB1BB28652TCHxCw7Wsqqd1JGgkBgT61U+MYd2v3XZSuZmbtaaSSPWKtl67DEZCpG41keppi5bnfXwImrEC+y88OPZionSnjX3bCu4PbPYT+I8/QSafwKFVg7iOdQ+kfA1xdnITDDVG7m8fA7GsiOc+/Qy/x6MfJojwjgV3ETkAAG7MYHl51J4LwLNizavKf2YLMgiTEQBPeSNe6tBfBxoAoGkQAIEbaVrSkl6FoV72ylXejluyRmbrDzAEKNo8abuYO3uAEHfBNWPG4AsYAnx2qNf4GWGkeX86KIMvfRW8opVsEHQ6USfo5c3gKPE01/w9lNRnEDsRJJ7RqI1r1ovcw1Jt4EEmYiOZ3PhFDoWaDEwgO4pt+FvBKgsq6kjkPGjtrB7ACT3DX5c6lNw8IJYjUGRO3g3pQ8sYagmiB0b2HnRe7vQfo8dB5mrFgMUtu7mYSAOUGPGmVLFonx5PB3C9Hb9wAhMo72Me1FOGdFryXrbsUKq0mCSdjtp301xXpC7Iq4d4mZZe0QeQjx5+lDMDwPGMc9tHI3DdYUJzayqlp3J1pd+R8Ieh4XWsu/EsHfuLKop8mGYx4d9VLFuymCpnujWp68ax2HcLfw7PbjVgJeeRlSQfaneI8RW98HxQCZEFfAzz8KrlNZoaral+wFawb3BJIRfKptjAW1AYdoxuf0pm8boEaZR4rUVLrAQCQO6aCGfB2cpPpslY3DlsvIV1QgAB5VPvYC2bFtlDZ2WdW18THcY0oO11AYO/j9Jo9k/SK+ku2S2xqT31F60AkoSs75dJ8xsaausJOwHy/lTDiOfzobFOPtHYOEvTDWG4gP31B8dte+BvRAcXtFT2ip8gRB0PiNPrVSdj3+k0zmPfXI8yScQ3dwxdmIdDMncDx50q3hCU6u4QFILIZnI/iB+4+xHfDUPhSvxCupiuR5+NFLl+gYtMea+uQreYaA9W3xMjfgPMo3/idtKiYXFAmEOb2I+dS7NzSNx6Uk4O037qjygUP1P8CUEfTEV6K7XqdEzkV6K7XqhDkV6K7XqhDkV6K7XqhDkV6K7XqhDkV6K7XqhDkV6K7XqhDkV6K7XqhDkV6K7XqhDkV6u16oQ5Feiu16oQ5Feiu16oQ5Feiu16oQ5FBek3HThlt5RLXXKrIuMBCNcMi2rPqEIkAwWkzEE3Ue9hVZkZhLIxKn8JKlSR/lYj1qEKPY6f3n7a2wLdxlS1mtuILrbKlrgukXGHWS1tVX4TD6a3bALcyReKFwSJQMqkcjlYkr5Zm86HWeiGEWQtkAFQsZnKgBVUFVLQrQqjMsNpvRHh+BSymS2uUSTuSSeZLMSWPiSTUI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QUExQWFBUWFxwYGRgYGBcYGBkYHRcWFxcYGRcaGyYfHRwjHBQVIC8gIycpLCwsFR4xNTAqNSYrLCkBCQoKDgwOGg8PGiokHyQpKSksLykpKSwpLCwpKSwpLCksLCkpKSwsKSkpLCksLCksLCwsLCwsLCksLCwpKSksLP/AABEIAKwA8AMBIgACEQEDEQH/xAAcAAABBQEBAQAAAAAAAAAAAAAFAgMEBgcBAAj/xABDEAACAQIEAggDBQUGBQUAAAABAhEAAwQSITEFQQYTIlFhcYGRMqGxBxRSwdEjQnLh8BYkM4KS8RVDU2KiFzRjc7L/xAAaAQACAwEBAAAAAAAAAAAAAAACBAADBQEG/8QAJhEAAgMAAgIBBAMBAQAAAAAAAAECAxESIQQxQRMiMlEFFGFxQv/aAAwDAQACEQMRAD8AEoIOpP8Asf0NSba/Dz1j/wAhTOJsjXcb/T+VSLC9lfP8xVcC6foi2eHNGaIBLRz5nY1F4vaOdT/2D86J4m+yWlC6ZbjCN9N/rUW/imZSCBqp5a0XPHhxQ6JfQtv2zj/4zU69cCiSJ7Q/LWhvQvTEGdurb8qJ3bRcRIHaEfL9KGx+g4Ibu3QVcACQd+/Ua0zwqZGkiWk9xzaCn7tiFciO0Tp3RGlQRjxaWSdJaV7zm0JNV8sWhuP3BKzskp+8Z05a61Vsc0Xm56EEHaJp5OmgUiToDuCDA7optcSpvlgZkdmPEzUhZpyyHwKwV1C0EJEactfeili0pglV08T+tMXbpP7sHv6sH8qVbtkbgkc+xFWplXHB02EgnLHdDH6UDxVrUxz8NfeieJukMQFED/tobd1nT2rvbJxQKuYYzI0PtSrVghzAUEyCQACZ39+dFRhxpAn0JpRwLzPVsfJG/IV3izmoat4IDnyrigT3elSfutydLTx/C/0ob0guOltewyFjElWE98TXHF/o6mdxuJtJJLSe4CTNC242oaQh011096iW8LcY6KxPPQ6U4eD32P8Aht7H0qrY/JblnpInYfi6XdCcrcp2PrXFEvGhjxoRjuGPa0dYmiXR2/baVuMVZdQZ3Hd5iiST9FT1dSCdgfunfcVIuqOXdr5125fwg+I5v9VOrx/DKNF/8fzNIW+LstTN3xf5VV18ZR3CNSb4cKcqOxOghT71MbpYg+FD8h+VMt0ubko9SaGPixT7Ydn8vKSyMcBuG6PX2mbZAOkGBpXbvQG5mBRkAkGGkxzgwNRUu70iv5Q0KA0xEToYM6kj1qK/SG/3keRj8qehPh6MazlZ2x8dACxlrqrPJEMekmpCdArC/Hdc+qrQi9xO4fiZvc1FbFHmZqz68mU/Sw0TEYNizZcuXlr4Hwpy3bKqAwA1nT0/Sh+LwuR8u+2snnSsBh5JI007yfrUjnwcnyzsmYrAsysBl1uFgJjQ/nUa7wu4QdBt30hbX7NjJ7LZSAfP9KbXX8XvU1JnVzzoe4Zgbtps0AaRuDRG5akHuJU+1BrLyYBYc96m3sKyic5IAHzqTz5Ox5/CGuMcSWyHmZP05e5qk4rFteYtcPZB0XvPcB9af47iy776TA/X6090esI90FyAB8IPPXUzzNJOX/odhFtpAl+DYi52ltELyAEUm2tyz2XzLGw2PpWs2VAEDahfHuFpeQhhrGh50C8jXjRfLxVmpgHo5x1nISSSNZncc6tSY0jdj76VlWDumziBr8LQfLn8q0JI7prSqSfsx7m4+gvauBiMx/TxNEzxDKAEyjXko1Eblu/lQR7TJcytEwNu4hSPkaed4p6tL4ELJP5Dj4m5lzfDOoEx2e+PE7a1APFrv4m9zUSzxpihtPbe5JIPaAQIVAM+Igx4nSk1XRKyW8wrowSXFk1+MMVygAc5k5j4Ezt4VBxF8u4DDMFWROupPj4LXqCdIOI3rNxShTIV2IOYmTMH1+dD5m/SeFvgd3LQ11sknKB5CkNcjegvEOI3hZS4gAkZjOsDyqNhOJ3WYAulwHfKNRXneD9tnq3Yl0COkuNzuRl2MA0x0LwaPfcXEW4BbJAbUSWABo90kwGe2ColgeXjXOjfBupOY6s6mSDoIIMVpeNZHpMyPLpm+TQ5xXhaWx12HVbb2zmAiUMH8LSNKrBR7hLHUkydANfIaVecck2nGnwkamBtzNQeGcL7IK5GBAEhgRPPWm/IxehHxtkvZUr/AAx+4xTK4Qg6mKveIs6QTbjnuT9KhDhSu+jCT4GlHIdjEFYXC5ojXltUpuBnnpRrBcKiCGkfw6VOOCJBlyP8oqvSziUniOA6tZbkPnVYvXSTv6Vaem14DIgYmTJkAaDb5mqqFpyqGrRS6WPDXeJL+1Pkv1Fe4d8J0jX8v5U/jbed5WG0AMMCRqOW9e4eAQ0d/wCoqiph2Loi3CMl0bw6+m9RFNErqf44/gO0e3fUKPrVU5ZItrinEh4Ru2PI0b4gYsuTsEB+VB8Nb7a+tE+O3AuDfvNtRPrFFZL7VhK49mb4x5AHOT+v50b4Zav2xl6rOh8uXOgaqWuwObAD+vStEwHEYRUAlo18KXslxWD1UOXZxFuCzpowMd8c6Df8SuZsrLfJOkkAj2HKjv38hCnVXMxMzGkd8165jgVIgBhv+tLxa/QzKO/JnePw397I79fl/Kr7wcZsm2g1nXYVQ+K3Yxk1deiOJDKw5j6GtKE2kv8Ahi3xTTf+hJ7xa+4blEeUafQ1JKVDxd5Ribaz22UyPDcH3n3opaeJ0UyI15eI8a0vHf2mRd+RHK16KdFyI7IOuskmRyFIW5HJTrP9a7Uxr/RTkf2IioPE8WiiHVWmCJGxmJ+dEHuSZ09KE8bwedQwOqn5f70v5cHOrBzwbFC5CsTxC3nygh4A7McqcsNZCyigGgiYXEDUC2ASYJ3IGxgd9P2CRMnXnGgmvPOGLo9Sp/sl4l5PrUu3biT36Ch2+lXjhnRH7xhrd225XNbVoYArttI8aa8OEfqd/Bn+bZL6eR+Sl8eH90vfwH6VUOAM9m31geFLRABYAj8Q5SKvfTXgd/D4W91lsgZfiGqnUcxWbcGxhVyoYrmBGhjXkD57a0/5fa6EfBUU8maALSXVLZnAkToIkyRr6GnbGGUagt8oqr2eK3ApXOYaMw74MifKTTyXi25msV3Sj7PRx8GuXcXhYbeJS2P8RjHJQpml/fHOSUORz/1FmNdYAoE1wKppjA4oAljryGpGndXKpyskF5FVdEN+QZ0zw5N0sCMqqogsM0sW/d3O1V+zhmdgqAsx2AEmrLdtG/iRmH7PKcwkkSFkwTrOi+1EeHcMGGzFdXb946BF3Anv5nyFaj8uFUePyYUfDnbLl8FnxXDMMAv7Hqo2ZDDTyOYazS+H3GlsxzRHaiMwPwvHedQfEeNT+KWZsEqCNu+d40oRYBV9dCRAnnqDlHjvVVdql6K51yXsKFFIYkPDAA7xp3CofE7+Hw9sPczgFoESTO+3pT9y2c0zoUHvrrVT+0HGRatWtyXNwnnAXKB7k+1Fyi5ccIlJR5aT7nSrBTK5yf8AMPyqPxrpTZvWTbUEbRrroZrPs1KW8ZHfRThqOVzcWP38SVYMumVp9qui2evsq9pspkHUmDJ1DRyqg4jRQDVp6IcUCIUf4DofDxFU2xyKY5RPZtMsJxjx1f3B+snL2MQ4TNrPZOsVCS2bNprl5pInxAE6Cd6O3MUwt/8AuOxG+kx/Fzqg9KeMC6Rat/AOff41RBfUeYNXSVcd3QRcxBe41w8zPpVv6C3v2pHJlj8xVMwxGoO0f186svRPF20zZ3CsSAJ7vPYU6468Mpy+178lh4e/W4y7cOwhB/XkF96sKYUcqFcLw6pGXUEzI8v5UZ+920BzuikQYJAJzHKIHPWtKnjCJk2a30IOGFJOHFIxt0+IB2jWRJWQROkqR6VN6O9H7mJuDcWt2fwGmVf+4mrXYkB9Nt+iIuHkgAEk7Aak1Y8L0Iy22fE6DYWwfin8R5anl3VdOG8Hs2ABbQDx3Y+JY609jMPnAG2ub2NLzub6Q1VSk9ZhfFcEcLiHt3Ccy7GdGXkw9KFvihM/0a1j7Tejy38NmCk3EZSrIJcKSAw03EEaVm+D6JXSQUtXXPip/QCsi2vH0bdc3OPsVwzBPcICiXc5UHidp8BufKtk4DwhcLh7dhSSLagTzJ5n1qo9C+jGJs4pbt1AiBGGrAtmaIgDbY1oCrqff5Vb49bitfyUeTYm1FejwEghhI5yJBoLxnoFgcVBvYa2W5OoyP8A6kii1kFnZj8PIU4zknT+uZ9hTYoZbx/7GiuZsHdLc+rub+QuAfIj1qlLwa6pIhQwMEEwQRuDpX0XlAEcqyf7XeHNZKYuy5XO3V3FgEFoJV9djAg+lUTohPtocq822CyLKbc6PYhx/wAuP4/5Uv8AsviI7K2iY/6ij60JHSTFDZxHioqVb6VYnmUP+X+dBCMYL7UDbdZa9kGeDdHsQk57aRyy3LZ8+Yp/i/R7EXEYJakkQP2lvn/moMvTC9zRPY/rTn9sbn/Stn1al5eNCU+fY5X/ACV1dX0kkX3iFgmw0wvlPJudALlkyus6z8gdPrTX3Vssff8AFP8A5FiO7ta1AuO9u9bVr5bMy5CygHQ9sabnKYqVVOLFrZJoN46wC1ti+UBdQTAgE/16VlvHeIdbcLSSBos/hB0q7dNeMotjIP8AEPZB5ZD2iQfKB61nF2mox+9sXlL7EjhFLwyS1NA0/hLsHT3NHL0BD2N43VqkYDGC2YM5TTOIuBjp701Hf3aUPHVjD5uMtQbxly1kzLcBP4RPzHKha3CZ8dzUcD6Us3dIFCoKPoslc5+x/h6qSQ1JuwoK7yf6NR7YA5xXtTvRqPelbl1hO4XxW9acC0xBJAC7gkmBpWl8X4ajrmcDMABO3p8z71lvD8T1d62/4HVvZgTWqcUs5kzZhudJ15QfLWnKsx6Z93TWAbCYBVMWwczGBBMk7Ab95rc+i/BBhMOlvdj2nbeXIk+g2HgKybodhx9/w86jPMeMNB961x31KtIM6HbnIg/iHdzoZlla3sJrsfD+hXQd6i4e+SWDbwD4HcSP0qStVlpDfC52JzREd/cDyp9cOJ3OnImkWyc2moIBPlBH5U+451wJMSSB/tSLZ7evJR9TS0Ema8vxnyFQgoLp50yMTqZ5Ej5xT5YATUDhoB130B95P51w4iQQW1Oijl+Z/Sq3044aL+CvBu6VHipzCPHQ1ajbnfbu76FcTIaRuT2fIHQ6cq7oS9mGjAqF1WfXxqNc4dyykTVm4hhhavXLeaMjldVnSdNQe6KjXbYdSpdd9D2hS7GPZT+JYfqQNJJqFYvmedWPieAIYAFWETIafrTVvAGdm8wBS1l3F4NQpTWllHEL+oEEfwSaCcfsO96y5aOp/aNAjslgnZjczRstBOhHv+tN2uHfeJAZxmHVnQEABusLDWZmBTesyYv9lI6UuM6qGJ0zEHkTpA8IAqvtU7iWIzXGPjp6aUPdqOPoJnFNOoATB0BqOra06DXX2RPsUicv6ilXjKDTYkT7EfWk5ztS1PZI7mB9wR+QqYFohUzEAc/9/pTdSMMoCu3MCB4knL9Mx9KYFTDhyuZq6abY10E7vWj8N4h1mFQmziWCjKWRFIJAABDFtZMyI0rORV04ZiP7vaGXZRy56yashvwVzzOy1/Zw3XY34LiZLbNLCNTCDmde0fatiw1wXFhviGhHf4+dZd9mbqDfMBSciqdte0Y+lX8AkzMHvFSW/IcMzon4u8Lalu1Cgzz0iY89KhHpTZCqwcElZgb7CAQdiSQIpV3Fi4jW8xJIjMBEHkZ5mg/DcPbtFUyLlaVbTUmPjnv/AFqp78DEOGfcWVsTlti4NQF18QdRUnDYkOgaIkbGoOCYIlsD4cgGuuw089KmW3rqAaHbhhTHdtUXEYkJqTEgD100A799Kk3bkLQ/FrbuWu3sYO5BBGxBGoINQ4l+wTxLpQGtulgEsUbKWld0MEDc+wotwJv2QJ3gT7AflQ0qGugWreX8d0qOWmVSdWMCO6pfDXRrY1J7TdkCdQ7DX2oEn8sunKGZFE58QjmOs07h+ZptwiDsx/XjTj4STKgCRBG3ORTD2AgMzO/hRlSXZjPHuLZsTeJt3P8AFbtK0zBiQCI2FcvXrKiTcO3NZPsKBYjFs9xpJ1dv/wBGvXyR9KyndJSaPTf0a3BNddEjEYkNckOANhIyyB4VJtYgyIdY56ihdiDMjN57+MEUQTggYdkxpPfVdvbEY56R690kac33YqI3NpgvqTvvzoNxDr8rX8l5LbfvLmW2TtodjqKs3Eek5vI6uXfPyPLUHn5VX+kfHWfC2MPtbtk9nkdWbXxlvlWw18swUVS5cptULGFBJ7gJPyq19Duj6Ym4Wu/4SRI/Ex2XwFaB98t2ICIqKI+FQIH50tb5KrfHOzQp8N2R5N9Gf8N+yvGXcpIt2wRJzNqoiRKjUeVBONcEuYW6bdyJ3BXVWHeK2K3x+LBkg3bhOxkHWMw8/i9aE8RwdrEW3W5EBYDEaqwE5geWtUQ8uTf3DUvAjx69mc9HujWIxt3q8PbLnTMdkQd7tyH1q7f+k/VjKbzO2nWsAtq0oMQM9yW18qt32SYEtwm/btZLdw3HVrkascqlQYIMQ0TymrPf4YzWmLXmGdg5Y5Qq3Bli3dX8EKAD3ek6G/oymseMzm59mWHRC9wZbZYhS1y4DMQIJUSO4xrrQzDfZ1h79tWsu0smeFcMRyIZWA2IjQ1oHHcBY4gEa6LiIEyl7hZV1PaW3cC5Rtq8agxpQvA9GLVu2xOZlNsr1dnM1x7mYsCrABZ25xUOGYdIugd7DJ1gK3bexK6Mh7ntnUeeoNVY19GthB1bKbaMy2esOXZFJOe1cJg5WykqDqhGmgE559q/BLAt2b9nL1oOS8AuUsCue1cZfxQYYjnU04zNRV44Kn93tfw/mapAq3cK4iqWLeYFhA27p19asjJIrlHS99Cse1tnti31ouZQbfM6wCDyInej/F+G52C2+ujrMiJ+J1EuAwOiJrJ3MaVQ+hvSBhj7LKpRTdVADBkExqfb2rX8Zwq5cuTbdbShxd+HMwuD4mQkwuYEgjWZNBZLsOEXhR/+LPYtibgcZiUNw5M1sGGIc7wwygHtGdYoPwnp4r4lg56tboWAwzBXnLMrsGET4xV9xnRJFVndDcYZyXJzE5tWISCBJAOgFVTo10UwxwtovZe8zgOSEfU90gDQQNJqvkWYwzw/ihHae+LYS4Lboodgt0sRlJP7jCIKzEnSjXA+nFi9eazmIcExmUrJU6rO0iQZ5g0LwuAxFuAlp2QXGuKLuQFHZpLqJOZgC4GY6ZqewXDbdm6tw6Mx0XkCw7QM/EzRqT6RUUjuMuONfsGhV3WzvyJ+hqRibge3HIiNOVM4S0AiJuII+VWEwaw2JAQEnYVI4EbmQHKqKdQvfJksaqXGOJLaUIZjMZjfKD+dQbf2jX1PYS2F5KQxMeJBqudkYeyyFUp+jUwzRrHpQXjWOAEjuoLwj7RUxB6p16q6dhMq/eFbv8DTPSHF5bVxuQtsZ9CKKM1JagHBxeMzux0bWf8AGjU7oTz8DRfA9CVcicSja/DGWf8AUaqNl3VRkuspHIkx8xTy8fxKckuDxH5qfypd1Qb3Oxv+5eo8d6L+v2VzqIE69kx/KvN0DvWtixHiJqoYDp6V3S4n/wBbSPbSrJgPtLbbrz5XF/Ouygn7FlZJABPs9t8795vKP0qB0p6Crawxu2S7FDLBjMpzI05fSa0G1sP650vJ3/y9aRXkST1lv01hkHRfjgtBkJAkyPaCPpRbF8XnejPHfs8wrQyBrRJ/dMr7Hb0rMuIrluMiOXVSQGOkxzimFCF75IJXzqjxZp/Q7ELcw15soOW5AMcsoJqNjcUcxXTqz2c3MTH1nXnVc6DdI0srcsXTlS4ZDdxiDPy9qs62AotohW4GOZCNQZ1OomG0Inuml74fTl/hqeLZG6KTfZp32a4MW8CpEgszEyN4JUGPKBSeNYIobty6Iwojsp2zoc2e6p3RSfhHISaqPBeIsbFvIWW/h7vVvkLZercklyNmAaZY9xrSMGbl/Dst5OrYhkOVgZEEZ0PcQdJ2pumzVhleTU4ybf7KRxzpNjLTvbt4e26hEbPbL6h5CjqtVaQJy9xq3YS63UqxF1QFH/Mtqo018vL9Kn2eH20ChVACxHgVAAPoBFLvjSJI8BpV3MW4lUv2BdZ0tKLQyjO+sXADOa5cPxrIjKup11AqldNL2fFW7THMbaSwygBmcMzsw5lpAjlArROMY1LSNcusFVebE/LvPhWXX7H37H3zaJmVyH4ZXKPhnQmZ0qm2zF0NePUuWszvjuDW3d7OikSB3ciKM8JQHDpI7/qaGY3B3buKa0R2rbFG5gZWIYz6GrElkIoUbARTtSedmf5DXJ4FcFwBbdhsQxIYLnQ/gggq3i0gGr5Z+0DLhLTN1bXmWYnR8pAbLpoSJ30mqzw+6uLwjWC4S6Fyjx/CR39xFCMZYNlcpOVlQwxiQxWIUH4VJkk94msqyyfN8jY8equdfRsHDuktq7YN6cqiJ57xEZfMa0L/ALd21dle29tNTabT9ooIDFUGqwSIB3mszsYk23a2qMqlgUyuwBEFiC8yCBACxBiKknitgYV7as0kZpuAsyS3yI1Ijv8ACu/UaC/rJ6alhOkFm8jsjyqCXMEZdCdZG+lZ30s6aZ2VLXZa3eVic0aZT3bb1XFxF5ECKbzq6srK5IBzRrA2XSddd6ZtWi97rDliZMagAyTM85qOw7GhRes1foxxxr1otcAXMYUDlA1B8ZBp/i3HBZWRqwO1UPD9JcoW2ksFjtbaxH6n1pHE+MFhqZo6rnGGMqtqUrNXoRxri5uuWahj4oATULFY3Wu4HCPePZEL+I7enearalY9LE41rBq9fdmXITnDAgjkQZB9Kud/pML+EupdGW6FAYTowLAEqfPl40jCcPFmy0ASAxkgEyAT+VVY8Ya4JQq5/eCgfNN6crjwQjZZzkeu4YAAgkA9+vh50m2mkAg77afWuniKn4kGniQfnUrD4QMQQwHOGH5iu4AR0tgbj3G/rT33VYmNKdxNzqUzESqqZKkEEzpHnoKo/GMdde4yvKQYybR5+OtEo6cbw237w3JT717rm7h86QL07ailKDWLgyVrptxprNk6gM3ZWB37n0E+9ZWasPTni/XYtgplLfYXuJ/ePvp6VXq2KK+EROyWsQaP9G+kfUhrVwsLbTDL8SMRGYDmDzFATSTVsoKaxkrsdb5RNXGNKqrWGZ9HyGyYJXKCxdIgAanKfzq+Yfp2+HRBjbLqGTMl1QIaANGWey2x7ta+eeF8XvYdg1pyp7uR8xtV4wv2tXmsGxicOt5ChUMJDKYgMJkUoqHX+I7Py1clzRqbfanhBBOcKSe1lkd4Mg8+6hfHunQNs3FvKtt1VOrnLeBbMuYFdVOqmTpArLbHF8NmMh0TSFKtAAALCOZZgdSdqXhsRhS+t5FzaywuiATIBYAkkQI0rmT3MLIqlLUw10hxjvNs3Gu2neUcksupE5eZOkQdpNFuAWDhA2OvuepQMU+ElngqRl2DTt61T+M9I8Pbm3ajE885DLb1JYjKYY5SY5bVXMRxu5eYm42mQqFAhQADEAaT471yNE5/kcu8muKysP8AB8abtx7jaNcdnPmST+dTrm9B+jLaetFrja1qw6MOZw07fx7uuV2LCOZmOe9MTS8LZz3ET8TAe5FSdcZfkgq7JQ/FkzG8HYKlx2IJUMF2gEaDTlt71DfGgTCAEgCZOwMjSrtx66LpKlIAAA9NqqOJ4bB3kVnzpiacfIsS9jdjG5gzPndgIWPbtHuqPbsEntHU7gbDup3DIVJj1rr3QunzpaUVHpIbhJyWyY6SF2pkK945bYnvJ0A8zXbdnNq0qnzPgKn27pICIMqd0/MnmaKFe+wbLc6RHtcKs2e1ebrW/CPh9v1pV/pM2yIqgbf0Kj8WwBjMDsDPjUGxgnYSJI7xqPU0ylnoTbcvYW/tJeOkr/p8IoQOC2cqnIQ2vazGTrp5U9/w1xvNF+G8HdgMxAGvLYASSfQGj1gA1LRgLmLDuaG+utSksOo+EgERoD+dSesFosojtAAtALgb5VOyg6TGulIujtdpc5iQGYpIOxB1BB28652TCHxCw7Wsqqd1JGgkBgT61U+MYd2v3XZSuZmbtaaSSPWKtl67DEZCpG41keppi5bnfXwImrEC+y88OPZionSnjX3bCu4PbPYT+I8/QSafwKFVg7iOdQ+kfA1xdnITDDVG7m8fA7GsiOc+/Qy/x6MfJojwjgV3ETkAAG7MYHl51J4LwLNizavKf2YLMgiTEQBPeSNe6tBfBxoAoGkQAIEbaVrSkl6FoV72ylXejluyRmbrDzAEKNo8abuYO3uAEHfBNWPG4AsYAnx2qNf4GWGkeX86KIMvfRW8opVsEHQ6USfo5c3gKPE01/w9lNRnEDsRJJ7RqI1r1ovcw1Jt4EEmYiOZ3PhFDoWaDEwgO4pt+FvBKgsq6kjkPGjtrB7ACT3DX5c6lNw8IJYjUGRO3g3pQ8sYagmiB0b2HnRe7vQfo8dB5mrFgMUtu7mYSAOUGPGmVLFonx5PB3C9Hb9wAhMo72Me1FOGdFryXrbsUKq0mCSdjtp301xXpC7Iq4d4mZZe0QeQjx5+lDMDwPGMc9tHI3DdYUJzayqlp3J1pd+R8Ieh4XWsu/EsHfuLKop8mGYx4d9VLFuymCpnujWp68ax2HcLfw7PbjVgJeeRlSQfaneI8RW98HxQCZEFfAzz8KrlNZoaral+wFawb3BJIRfKptjAW1AYdoxuf0pm8boEaZR4rUVLrAQCQO6aCGfB2cpPpslY3DlsvIV1QgAB5VPvYC2bFtlDZ2WdW18THcY0oO11AYO/j9Jo9k/SK+ku2S2xqT31F60AkoSs75dJ8xsaausJOwHy/lTDiOfzobFOPtHYOEvTDWG4gP31B8dte+BvRAcXtFT2ip8gRB0PiNPrVSdj3+k0zmPfXI8yScQ3dwxdmIdDMncDx50q3hCU6u4QFILIZnI/iB+4+xHfDUPhSvxCupiuR5+NFLl+gYtMea+uQreYaA9W3xMjfgPMo3/idtKiYXFAmEOb2I+dS7NzSNx6Uk4O037qjygUP1P8CUEfTEV6K7XqdEzkV6K7XqhDkV6K7XqhDkV6K7XqhDkV6K7XqhDkV6K7XqhDkV6K7XqhDkV6K7XqhDkV6K7XqhDkV6u16oQ5Feiu16oQ5Feiu16oQ5Feiu16oQ5FBek3HThlt5RLXXKrIuMBCNcMi2rPqEIkAwWkzEE3Ue9hVZkZhLIxKn8JKlSR/lYj1qEKPY6f3n7a2wLdxlS1mtuILrbKlrgukXGHWS1tVX4TD6a3bALcyReKFwSJQMqkcjlYkr5Zm86HWeiGEWQtkAFQsZnKgBVUFVLQrQqjMsNpvRHh+BSymS2uUSTuSSeZLMSWPiSTUI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BQUExQWFBUWFxwYGRgYGBcYGBkYHRcWFxcYGRcaGyYfHRwjHBQVIC8gIycpLCwsFR4xNTAqNSYrLCkBCQoKDgwOGg8PGiokHyQpKSksLykpKSwpLCwpKSwpLCksLCkpKSwsKSkpLCksLCksLCwsLCwsLCksLCwpKSksLP/AABEIAKwA8AMBIgACEQEDEQH/xAAcAAABBQEBAQAAAAAAAAAAAAAFAgMEBgcBAAj/xABDEAACAQIEAggDBQUGBQUAAAABAhEAAwQSITEFQQYTIlFhcYGRMqGxBxRSwdEjQnLh8BYkM4KS8RVDU2KiFzRjc7L/xAAaAQACAwEBAAAAAAAAAAAAAAACBAADBQEG/8QAJhEAAgMAAgIBBAMBAQAAAAAAAAECAxESIQQxQRMiMlEFFGFxQv/aAAwDAQACEQMRAD8AEoIOpP8Asf0NSba/Dz1j/wAhTOJsjXcb/T+VSLC9lfP8xVcC6foi2eHNGaIBLRz5nY1F4vaOdT/2D86J4m+yWlC6ZbjCN9N/rUW/imZSCBqp5a0XPHhxQ6JfQtv2zj/4zU69cCiSJ7Q/LWhvQvTEGdurb8qJ3bRcRIHaEfL9KGx+g4Ibu3QVcACQd+/Ua0zwqZGkiWk9xzaCn7tiFciO0Tp3RGlQRjxaWSdJaV7zm0JNV8sWhuP3BKzskp+8Z05a61Vsc0Xm56EEHaJp5OmgUiToDuCDA7optcSpvlgZkdmPEzUhZpyyHwKwV1C0EJEactfeili0pglV08T+tMXbpP7sHv6sH8qVbtkbgkc+xFWplXHB02EgnLHdDH6UDxVrUxz8NfeieJukMQFED/tobd1nT2rvbJxQKuYYzI0PtSrVghzAUEyCQACZ39+dFRhxpAn0JpRwLzPVsfJG/IV3izmoat4IDnyrigT3elSfutydLTx/C/0ob0guOltewyFjElWE98TXHF/o6mdxuJtJJLSe4CTNC242oaQh011096iW8LcY6KxPPQ6U4eD32P8Aht7H0qrY/JblnpInYfi6XdCcrcp2PrXFEvGhjxoRjuGPa0dYmiXR2/baVuMVZdQZ3Hd5iiST9FT1dSCdgfunfcVIuqOXdr5125fwg+I5v9VOrx/DKNF/8fzNIW+LstTN3xf5VV18ZR3CNSb4cKcqOxOghT71MbpYg+FD8h+VMt0ubko9SaGPixT7Ydn8vKSyMcBuG6PX2mbZAOkGBpXbvQG5mBRkAkGGkxzgwNRUu70iv5Q0KA0xEToYM6kj1qK/SG/3keRj8qehPh6MazlZ2x8dACxlrqrPJEMekmpCdArC/Hdc+qrQi9xO4fiZvc1FbFHmZqz68mU/Sw0TEYNizZcuXlr4Hwpy3bKqAwA1nT0/Sh+LwuR8u+2snnSsBh5JI007yfrUjnwcnyzsmYrAsysBl1uFgJjQ/nUa7wu4QdBt30hbX7NjJ7LZSAfP9KbXX8XvU1JnVzzoe4Zgbtps0AaRuDRG5akHuJU+1BrLyYBYc96m3sKyic5IAHzqTz5Ox5/CGuMcSWyHmZP05e5qk4rFteYtcPZB0XvPcB9af47iy776TA/X6090esI90FyAB8IPPXUzzNJOX/odhFtpAl+DYi52ltELyAEUm2tyz2XzLGw2PpWs2VAEDahfHuFpeQhhrGh50C8jXjRfLxVmpgHo5x1nISSSNZncc6tSY0jdj76VlWDumziBr8LQfLn8q0JI7prSqSfsx7m4+gvauBiMx/TxNEzxDKAEyjXko1Eblu/lQR7TJcytEwNu4hSPkaed4p6tL4ELJP5Dj4m5lzfDOoEx2e+PE7a1APFrv4m9zUSzxpihtPbe5JIPaAQIVAM+Igx4nSk1XRKyW8wrowSXFk1+MMVygAc5k5j4Ezt4VBxF8u4DDMFWROupPj4LXqCdIOI3rNxShTIV2IOYmTMH1+dD5m/SeFvgd3LQ11sknKB5CkNcjegvEOI3hZS4gAkZjOsDyqNhOJ3WYAulwHfKNRXneD9tnq3Yl0COkuNzuRl2MA0x0LwaPfcXEW4BbJAbUSWABo90kwGe2ColgeXjXOjfBupOY6s6mSDoIIMVpeNZHpMyPLpm+TQ5xXhaWx12HVbb2zmAiUMH8LSNKrBR7hLHUkydANfIaVecck2nGnwkamBtzNQeGcL7IK5GBAEhgRPPWm/IxehHxtkvZUr/AAx+4xTK4Qg6mKveIs6QTbjnuT9KhDhSu+jCT4GlHIdjEFYXC5ojXltUpuBnnpRrBcKiCGkfw6VOOCJBlyP8oqvSziUniOA6tZbkPnVYvXSTv6Vaem14DIgYmTJkAaDb5mqqFpyqGrRS6WPDXeJL+1Pkv1Fe4d8J0jX8v5U/jbed5WG0AMMCRqOW9e4eAQ0d/wCoqiph2Loi3CMl0bw6+m9RFNErqf44/gO0e3fUKPrVU5ZItrinEh4Ru2PI0b4gYsuTsEB+VB8Nb7a+tE+O3AuDfvNtRPrFFZL7VhK49mb4x5AHOT+v50b4Zav2xl6rOh8uXOgaqWuwObAD+vStEwHEYRUAlo18KXslxWD1UOXZxFuCzpowMd8c6Df8SuZsrLfJOkkAj2HKjv38hCnVXMxMzGkd8165jgVIgBhv+tLxa/QzKO/JnePw397I79fl/Kr7wcZsm2g1nXYVQ+K3Yxk1deiOJDKw5j6GtKE2kv8Ahi3xTTf+hJ7xa+4blEeUafQ1JKVDxd5Ribaz22UyPDcH3n3opaeJ0UyI15eI8a0vHf2mRd+RHK16KdFyI7IOuskmRyFIW5HJTrP9a7Uxr/RTkf2IioPE8WiiHVWmCJGxmJ+dEHuSZ09KE8bwedQwOqn5f70v5cHOrBzwbFC5CsTxC3nygh4A7McqcsNZCyigGgiYXEDUC2ASYJ3IGxgd9P2CRMnXnGgmvPOGLo9Sp/sl4l5PrUu3biT36Ch2+lXjhnRH7xhrd225XNbVoYArttI8aa8OEfqd/Bn+bZL6eR+Sl8eH90vfwH6VUOAM9m31geFLRABYAj8Q5SKvfTXgd/D4W91lsgZfiGqnUcxWbcGxhVyoYrmBGhjXkD57a0/5fa6EfBUU8maALSXVLZnAkToIkyRr6GnbGGUagt8oqr2eK3ApXOYaMw74MifKTTyXi25msV3Sj7PRx8GuXcXhYbeJS2P8RjHJQpml/fHOSUORz/1FmNdYAoE1wKppjA4oAljryGpGndXKpyskF5FVdEN+QZ0zw5N0sCMqqogsM0sW/d3O1V+zhmdgqAsx2AEmrLdtG/iRmH7PKcwkkSFkwTrOi+1EeHcMGGzFdXb946BF3Anv5nyFaj8uFUePyYUfDnbLl8FnxXDMMAv7Hqo2ZDDTyOYazS+H3GlsxzRHaiMwPwvHedQfEeNT+KWZsEqCNu+d40oRYBV9dCRAnnqDlHjvVVdql6K51yXsKFFIYkPDAA7xp3CofE7+Hw9sPczgFoESTO+3pT9y2c0zoUHvrrVT+0HGRatWtyXNwnnAXKB7k+1Fyi5ccIlJR5aT7nSrBTK5yf8AMPyqPxrpTZvWTbUEbRrroZrPs1KW8ZHfRThqOVzcWP38SVYMumVp9qui2evsq9pspkHUmDJ1DRyqg4jRQDVp6IcUCIUf4DofDxFU2xyKY5RPZtMsJxjx1f3B+snL2MQ4TNrPZOsVCS2bNprl5pInxAE6Cd6O3MUwt/8AuOxG+kx/Fzqg9KeMC6Rat/AOff41RBfUeYNXSVcd3QRcxBe41w8zPpVv6C3v2pHJlj8xVMwxGoO0f186svRPF20zZ3CsSAJ7vPYU6468Mpy+178lh4e/W4y7cOwhB/XkF96sKYUcqFcLw6pGXUEzI8v5UZ+920BzuikQYJAJzHKIHPWtKnjCJk2a30IOGFJOHFIxt0+IB2jWRJWQROkqR6VN6O9H7mJuDcWt2fwGmVf+4mrXYkB9Nt+iIuHkgAEk7Aak1Y8L0Iy22fE6DYWwfin8R5anl3VdOG8Hs2ABbQDx3Y+JY609jMPnAG2ub2NLzub6Q1VSk9ZhfFcEcLiHt3Ccy7GdGXkw9KFvihM/0a1j7Tejy38NmCk3EZSrIJcKSAw03EEaVm+D6JXSQUtXXPip/QCsi2vH0bdc3OPsVwzBPcICiXc5UHidp8BufKtk4DwhcLh7dhSSLagTzJ5n1qo9C+jGJs4pbt1AiBGGrAtmaIgDbY1oCrqff5Vb49bitfyUeTYm1FejwEghhI5yJBoLxnoFgcVBvYa2W5OoyP8A6kii1kFnZj8PIU4zknT+uZ9hTYoZbx/7GiuZsHdLc+rub+QuAfIj1qlLwa6pIhQwMEEwQRuDpX0XlAEcqyf7XeHNZKYuy5XO3V3FgEFoJV9djAg+lUTohPtocq822CyLKbc6PYhx/wAuP4/5Uv8AsviI7K2iY/6ij60JHSTFDZxHioqVb6VYnmUP+X+dBCMYL7UDbdZa9kGeDdHsQk57aRyy3LZ8+Yp/i/R7EXEYJakkQP2lvn/moMvTC9zRPY/rTn9sbn/Stn1al5eNCU+fY5X/ACV1dX0kkX3iFgmw0wvlPJudALlkyus6z8gdPrTX3Vssff8AFP8A5FiO7ta1AuO9u9bVr5bMy5CygHQ9sabnKYqVVOLFrZJoN46wC1ti+UBdQTAgE/16VlvHeIdbcLSSBos/hB0q7dNeMotjIP8AEPZB5ZD2iQfKB61nF2mox+9sXlL7EjhFLwyS1NA0/hLsHT3NHL0BD2N43VqkYDGC2YM5TTOIuBjp701Hf3aUPHVjD5uMtQbxly1kzLcBP4RPzHKha3CZ8dzUcD6Us3dIFCoKPoslc5+x/h6qSQ1JuwoK7yf6NR7YA5xXtTvRqPelbl1hO4XxW9acC0xBJAC7gkmBpWl8X4ajrmcDMABO3p8z71lvD8T1d62/4HVvZgTWqcUs5kzZhudJ15QfLWnKsx6Z93TWAbCYBVMWwczGBBMk7Ab95rc+i/BBhMOlvdj2nbeXIk+g2HgKybodhx9/w86jPMeMNB961x31KtIM6HbnIg/iHdzoZlla3sJrsfD+hXQd6i4e+SWDbwD4HcSP0qStVlpDfC52JzREd/cDyp9cOJ3OnImkWyc2moIBPlBH5U+451wJMSSB/tSLZ7evJR9TS0Ema8vxnyFQgoLp50yMTqZ5Ej5xT5YATUDhoB130B95P51w4iQQW1Oijl+Z/Sq3044aL+CvBu6VHipzCPHQ1ajbnfbu76FcTIaRuT2fIHQ6cq7oS9mGjAqF1WfXxqNc4dyykTVm4hhhavXLeaMjldVnSdNQe6KjXbYdSpdd9D2hS7GPZT+JYfqQNJJqFYvmedWPieAIYAFWETIafrTVvAGdm8wBS1l3F4NQpTWllHEL+oEEfwSaCcfsO96y5aOp/aNAjslgnZjczRstBOhHv+tN2uHfeJAZxmHVnQEABusLDWZmBTesyYv9lI6UuM6qGJ0zEHkTpA8IAqvtU7iWIzXGPjp6aUPdqOPoJnFNOoATB0BqOra06DXX2RPsUicv6ilXjKDTYkT7EfWk5ztS1PZI7mB9wR+QqYFohUzEAc/9/pTdSMMoCu3MCB4knL9Mx9KYFTDhyuZq6abY10E7vWj8N4h1mFQmziWCjKWRFIJAABDFtZMyI0rORV04ZiP7vaGXZRy56yashvwVzzOy1/Zw3XY34LiZLbNLCNTCDmde0fatiw1wXFhviGhHf4+dZd9mbqDfMBSciqdte0Y+lX8AkzMHvFSW/IcMzon4u8Lalu1Cgzz0iY89KhHpTZCqwcElZgb7CAQdiSQIpV3Fi4jW8xJIjMBEHkZ5mg/DcPbtFUyLlaVbTUmPjnv/AFqp78DEOGfcWVsTlti4NQF18QdRUnDYkOgaIkbGoOCYIlsD4cgGuuw089KmW3rqAaHbhhTHdtUXEYkJqTEgD100A799Kk3bkLQ/FrbuWu3sYO5BBGxBGoINQ4l+wTxLpQGtulgEsUbKWld0MEDc+wotwJv2QJ3gT7AflQ0qGugWreX8d0qOWmVSdWMCO6pfDXRrY1J7TdkCdQ7DX2oEn8sunKGZFE58QjmOs07h+ZptwiDsx/XjTj4STKgCRBG3ORTD2AgMzO/hRlSXZjPHuLZsTeJt3P8AFbtK0zBiQCI2FcvXrKiTcO3NZPsKBYjFs9xpJ1dv/wBGvXyR9KyndJSaPTf0a3BNddEjEYkNckOANhIyyB4VJtYgyIdY56ihdiDMjN57+MEUQTggYdkxpPfVdvbEY56R690kac33YqI3NpgvqTvvzoNxDr8rX8l5LbfvLmW2TtodjqKs3Eek5vI6uXfPyPLUHn5VX+kfHWfC2MPtbtk9nkdWbXxlvlWw18swUVS5cptULGFBJ7gJPyq19Duj6Ym4Wu/4SRI/Ex2XwFaB98t2ICIqKI+FQIH50tb5KrfHOzQp8N2R5N9Gf8N+yvGXcpIt2wRJzNqoiRKjUeVBONcEuYW6bdyJ3BXVWHeK2K3x+LBkg3bhOxkHWMw8/i9aE8RwdrEW3W5EBYDEaqwE5geWtUQ8uTf3DUvAjx69mc9HujWIxt3q8PbLnTMdkQd7tyH1q7f+k/VjKbzO2nWsAtq0oMQM9yW18qt32SYEtwm/btZLdw3HVrkascqlQYIMQ0TymrPf4YzWmLXmGdg5Y5Qq3Bli3dX8EKAD3ek6G/oymseMzm59mWHRC9wZbZYhS1y4DMQIJUSO4xrrQzDfZ1h79tWsu0smeFcMRyIZWA2IjQ1oHHcBY4gEa6LiIEyl7hZV1PaW3cC5Rtq8agxpQvA9GLVu2xOZlNsr1dnM1x7mYsCrABZ25xUOGYdIugd7DJ1gK3bexK6Mh7ntnUeeoNVY19GthB1bKbaMy2esOXZFJOe1cJg5WykqDqhGmgE559q/BLAt2b9nL1oOS8AuUsCue1cZfxQYYjnU04zNRV44Kn93tfw/mapAq3cK4iqWLeYFhA27p19asjJIrlHS99Cse1tnti31ouZQbfM6wCDyInej/F+G52C2+ujrMiJ+J1EuAwOiJrJ3MaVQ+hvSBhj7LKpRTdVADBkExqfb2rX8Zwq5cuTbdbShxd+HMwuD4mQkwuYEgjWZNBZLsOEXhR/+LPYtibgcZiUNw5M1sGGIc7wwygHtGdYoPwnp4r4lg56tboWAwzBXnLMrsGET4xV9xnRJFVndDcYZyXJzE5tWISCBJAOgFVTo10UwxwtovZe8zgOSEfU90gDQQNJqvkWYwzw/ihHae+LYS4Lboodgt0sRlJP7jCIKzEnSjXA+nFi9eazmIcExmUrJU6rO0iQZ5g0LwuAxFuAlp2QXGuKLuQFHZpLqJOZgC4GY6ZqewXDbdm6tw6Mx0XkCw7QM/EzRqT6RUUjuMuONfsGhV3WzvyJ+hqRibge3HIiNOVM4S0AiJuII+VWEwaw2JAQEnYVI4EbmQHKqKdQvfJksaqXGOJLaUIZjMZjfKD+dQbf2jX1PYS2F5KQxMeJBqudkYeyyFUp+jUwzRrHpQXjWOAEjuoLwj7RUxB6p16q6dhMq/eFbv8DTPSHF5bVxuQtsZ9CKKM1JagHBxeMzux0bWf8AGjU7oTz8DRfA9CVcicSja/DGWf8AUaqNl3VRkuspHIkx8xTy8fxKckuDxH5qfypd1Qb3Oxv+5eo8d6L+v2VzqIE69kx/KvN0DvWtixHiJqoYDp6V3S4n/wBbSPbSrJgPtLbbrz5XF/Ouygn7FlZJABPs9t8795vKP0qB0p6Crawxu2S7FDLBjMpzI05fSa0G1sP650vJ3/y9aRXkST1lv01hkHRfjgtBkJAkyPaCPpRbF8XnejPHfs8wrQyBrRJ/dMr7Hb0rMuIrluMiOXVSQGOkxzimFCF75IJXzqjxZp/Q7ELcw15soOW5AMcsoJqNjcUcxXTqz2c3MTH1nXnVc6DdI0srcsXTlS4ZDdxiDPy9qs62AotohW4GOZCNQZ1OomG0Inuml74fTl/hqeLZG6KTfZp32a4MW8CpEgszEyN4JUGPKBSeNYIobty6Iwojsp2zoc2e6p3RSfhHISaqPBeIsbFvIWW/h7vVvkLZercklyNmAaZY9xrSMGbl/Dst5OrYhkOVgZEEZ0PcQdJ2pumzVhleTU4ybf7KRxzpNjLTvbt4e26hEbPbL6h5CjqtVaQJy9xq3YS63UqxF1QFH/Mtqo018vL9Kn2eH20ChVACxHgVAAPoBFLvjSJI8BpV3MW4lUv2BdZ0tKLQyjO+sXADOa5cPxrIjKup11AqldNL2fFW7THMbaSwygBmcMzsw5lpAjlArROMY1LSNcusFVebE/LvPhWXX7H37H3zaJmVyH4ZXKPhnQmZ0qm2zF0NePUuWszvjuDW3d7OikSB3ciKM8JQHDpI7/qaGY3B3buKa0R2rbFG5gZWIYz6GrElkIoUbARTtSedmf5DXJ4FcFwBbdhsQxIYLnQ/gggq3i0gGr5Z+0DLhLTN1bXmWYnR8pAbLpoSJ30mqzw+6uLwjWC4S6Fyjx/CR39xFCMZYNlcpOVlQwxiQxWIUH4VJkk94msqyyfN8jY8equdfRsHDuktq7YN6cqiJ57xEZfMa0L/ALd21dle29tNTabT9ooIDFUGqwSIB3mszsYk23a2qMqlgUyuwBEFiC8yCBACxBiKknitgYV7as0kZpuAsyS3yI1Ijv8ACu/UaC/rJ6alhOkFm8jsjyqCXMEZdCdZG+lZ30s6aZ2VLXZa3eVic0aZT3bb1XFxF5ECKbzq6srK5IBzRrA2XSddd6ZtWi97rDliZMagAyTM85qOw7GhRes1foxxxr1otcAXMYUDlA1B8ZBp/i3HBZWRqwO1UPD9JcoW2ksFjtbaxH6n1pHE+MFhqZo6rnGGMqtqUrNXoRxri5uuWahj4oATULFY3Wu4HCPePZEL+I7enearalY9LE41rBq9fdmXITnDAgjkQZB9Kud/pML+EupdGW6FAYTowLAEqfPl40jCcPFmy0ASAxkgEyAT+VVY8Ya4JQq5/eCgfNN6crjwQjZZzkeu4YAAgkA9+vh50m2mkAg77afWuniKn4kGniQfnUrD4QMQQwHOGH5iu4AR0tgbj3G/rT33VYmNKdxNzqUzESqqZKkEEzpHnoKo/GMdde4yvKQYybR5+OtEo6cbw237w3JT717rm7h86QL07ailKDWLgyVrptxprNk6gM3ZWB37n0E+9ZWasPTni/XYtgplLfYXuJ/ePvp6VXq2KK+EROyWsQaP9G+kfUhrVwsLbTDL8SMRGYDmDzFATSTVsoKaxkrsdb5RNXGNKqrWGZ9HyGyYJXKCxdIgAanKfzq+Yfp2+HRBjbLqGTMl1QIaANGWey2x7ta+eeF8XvYdg1pyp7uR8xtV4wv2tXmsGxicOt5ChUMJDKYgMJkUoqHX+I7Py1clzRqbfanhBBOcKSe1lkd4Mg8+6hfHunQNs3FvKtt1VOrnLeBbMuYFdVOqmTpArLbHF8NmMh0TSFKtAAALCOZZgdSdqXhsRhS+t5FzaywuiATIBYAkkQI0rmT3MLIqlLUw10hxjvNs3Gu2neUcksupE5eZOkQdpNFuAWDhA2OvuepQMU+ElngqRl2DTt61T+M9I8Pbm3ajE885DLb1JYjKYY5SY5bVXMRxu5eYm42mQqFAhQADEAaT471yNE5/kcu8muKysP8AB8abtx7jaNcdnPmST+dTrm9B+jLaetFrja1qw6MOZw07fx7uuV2LCOZmOe9MTS8LZz3ET8TAe5FSdcZfkgq7JQ/FkzG8HYKlx2IJUMF2gEaDTlt71DfGgTCAEgCZOwMjSrtx66LpKlIAAA9NqqOJ4bB3kVnzpiacfIsS9jdjG5gzPndgIWPbtHuqPbsEntHU7gbDup3DIVJj1rr3QunzpaUVHpIbhJyWyY6SF2pkK945bYnvJ0A8zXbdnNq0qnzPgKn27pICIMqd0/MnmaKFe+wbLc6RHtcKs2e1ebrW/CPh9v1pV/pM2yIqgbf0Kj8WwBjMDsDPjUGxgnYSJI7xqPU0ylnoTbcvYW/tJeOkr/p8IoQOC2cqnIQ2vazGTrp5U9/w1xvNF+G8HdgMxAGvLYASSfQGj1gA1LRgLmLDuaG+utSksOo+EgERoD+dSesFosojtAAtALgb5VOyg6TGulIujtdpc5iQGYpIOxB1BB28652TCHxCw7Wsqqd1JGgkBgT61U+MYd2v3XZSuZmbtaaSSPWKtl67DEZCpG41keppi5bnfXwImrEC+y88OPZionSnjX3bCu4PbPYT+I8/QSafwKFVg7iOdQ+kfA1xdnITDDVG7m8fA7GsiOc+/Qy/x6MfJojwjgV3ETkAAG7MYHl51J4LwLNizavKf2YLMgiTEQBPeSNe6tBfBxoAoGkQAIEbaVrSkl6FoV72ylXejluyRmbrDzAEKNo8abuYO3uAEHfBNWPG4AsYAnx2qNf4GWGkeX86KIMvfRW8opVsEHQ6USfo5c3gKPE01/w9lNRnEDsRJJ7RqI1r1ovcw1Jt4EEmYiOZ3PhFDoWaDEwgO4pt+FvBKgsq6kjkPGjtrB7ACT3DX5c6lNw8IJYjUGRO3g3pQ8sYagmiB0b2HnRe7vQfo8dB5mrFgMUtu7mYSAOUGPGmVLFonx5PB3C9Hb9wAhMo72Me1FOGdFryXrbsUKq0mCSdjtp301xXpC7Iq4d4mZZe0QeQjx5+lDMDwPGMc9tHI3DdYUJzayqlp3J1pd+R8Ieh4XWsu/EsHfuLKop8mGYx4d9VLFuymCpnujWp68ax2HcLfw7PbjVgJeeRlSQfaneI8RW98HxQCZEFfAzz8KrlNZoaral+wFawb3BJIRfKptjAW1AYdoxuf0pm8boEaZR4rUVLrAQCQO6aCGfB2cpPpslY3DlsvIV1QgAB5VPvYC2bFtlDZ2WdW18THcY0oO11AYO/j9Jo9k/SK+ku2S2xqT31F60AkoSs75dJ8xsaausJOwHy/lTDiOfzobFOPtHYOEvTDWG4gP31B8dte+BvRAcXtFT2ip8gRB0PiNPrVSdj3+k0zmPfXI8yScQ3dwxdmIdDMncDx50q3hCU6u4QFILIZnI/iB+4+xHfDUPhSvxCupiuR5+NFLl+gYtMea+uQreYaA9W3xMjfgPMo3/idtKiYXFAmEOb2I+dS7NzSNx6Uk4O037qjygUP1P8CUEfTEV6K7XqdEzkV6K7XqhDkV6K7XqhDkV6K7XqhDkV6K7XqhDkV6K7XqhDkV6K7XqhDkV6K7XqhDkV6K7XqhDkV6u16oQ5Feiu16oQ5Feiu16oQ5Feiu16oQ5FBek3HThlt5RLXXKrIuMBCNcMi2rPqEIkAwWkzEE3Ue9hVZkZhLIxKn8JKlSR/lYj1qEKPY6f3n7a2wLdxlS1mtuILrbKlrgukXGHWS1tVX4TD6a3bALcyReKFwSJQMqkcjlYkr5Zm86HWeiGEWQtkAFQsZnKgBVUFVLQrQqjMsNpvRHh+BSymS2uUSTuSSeZLMSWPiSTUI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SEBQUExQWFBUWFxwYGRgYGBcYGBkYHRcWFxcYGRcaGyYfHRwjHBQVIC8gIycpLCwsFR4xNTAqNSYrLCkBCQoKDgwOGg8PGiokHyQpKSksLykpKSwpLCwpKSwpLCksLCkpKSwsKSkpLCksLCksLCwsLCwsLCksLCwpKSksLP/AABEIAKwA8AMBIgACEQEDEQH/xAAcAAABBQEBAQAAAAAAAAAAAAAFAgMEBgcBAAj/xABDEAACAQIEAggDBQUGBQUAAAABAhEAAwQSITEFQQYTIlFhcYGRMqGxBxRSwdEjQnLh8BYkM4KS8RVDU2KiFzRjc7L/xAAaAQACAwEBAAAAAAAAAAAAAAACBAADBQEG/8QAJhEAAgMAAgIBBAMBAQAAAAAAAAECAxESIQQxQRMiMlEFFGFxQv/aAAwDAQACEQMRAD8AEoIOpP8Asf0NSba/Dz1j/wAhTOJsjXcb/T+VSLC9lfP8xVcC6foi2eHNGaIBLRz5nY1F4vaOdT/2D86J4m+yWlC6ZbjCN9N/rUW/imZSCBqp5a0XPHhxQ6JfQtv2zj/4zU69cCiSJ7Q/LWhvQvTEGdurb8qJ3bRcRIHaEfL9KGx+g4Ibu3QVcACQd+/Ua0zwqZGkiWk9xzaCn7tiFciO0Tp3RGlQRjxaWSdJaV7zm0JNV8sWhuP3BKzskp+8Z05a61Vsc0Xm56EEHaJp5OmgUiToDuCDA7optcSpvlgZkdmPEzUhZpyyHwKwV1C0EJEactfeili0pglV08T+tMXbpP7sHv6sH8qVbtkbgkc+xFWplXHB02EgnLHdDH6UDxVrUxz8NfeieJukMQFED/tobd1nT2rvbJxQKuYYzI0PtSrVghzAUEyCQACZ39+dFRhxpAn0JpRwLzPVsfJG/IV3izmoat4IDnyrigT3elSfutydLTx/C/0ob0guOltewyFjElWE98TXHF/o6mdxuJtJJLSe4CTNC242oaQh011096iW8LcY6KxPPQ6U4eD32P8Aht7H0qrY/JblnpInYfi6XdCcrcp2PrXFEvGhjxoRjuGPa0dYmiXR2/baVuMVZdQZ3Hd5iiST9FT1dSCdgfunfcVIuqOXdr5125fwg+I5v9VOrx/DKNF/8fzNIW+LstTN3xf5VV18ZR3CNSb4cKcqOxOghT71MbpYg+FD8h+VMt0ubko9SaGPixT7Ydn8vKSyMcBuG6PX2mbZAOkGBpXbvQG5mBRkAkGGkxzgwNRUu70iv5Q0KA0xEToYM6kj1qK/SG/3keRj8qehPh6MazlZ2x8dACxlrqrPJEMekmpCdArC/Hdc+qrQi9xO4fiZvc1FbFHmZqz68mU/Sw0TEYNizZcuXlr4Hwpy3bKqAwA1nT0/Sh+LwuR8u+2snnSsBh5JI007yfrUjnwcnyzsmYrAsysBl1uFgJjQ/nUa7wu4QdBt30hbX7NjJ7LZSAfP9KbXX8XvU1JnVzzoe4Zgbtps0AaRuDRG5akHuJU+1BrLyYBYc96m3sKyic5IAHzqTz5Ox5/CGuMcSWyHmZP05e5qk4rFteYtcPZB0XvPcB9af47iy776TA/X6090esI90FyAB8IPPXUzzNJOX/odhFtpAl+DYi52ltELyAEUm2tyz2XzLGw2PpWs2VAEDahfHuFpeQhhrGh50C8jXjRfLxVmpgHo5x1nISSSNZncc6tSY0jdj76VlWDumziBr8LQfLn8q0JI7prSqSfsx7m4+gvauBiMx/TxNEzxDKAEyjXko1Eblu/lQR7TJcytEwNu4hSPkaed4p6tL4ELJP5Dj4m5lzfDOoEx2e+PE7a1APFrv4m9zUSzxpihtPbe5JIPaAQIVAM+Igx4nSk1XRKyW8wrowSXFk1+MMVygAc5k5j4Ezt4VBxF8u4DDMFWROupPj4LXqCdIOI3rNxShTIV2IOYmTMH1+dD5m/SeFvgd3LQ11sknKB5CkNcjegvEOI3hZS4gAkZjOsDyqNhOJ3WYAulwHfKNRXneD9tnq3Yl0COkuNzuRl2MA0x0LwaPfcXEW4BbJAbUSWABo90kwGe2ColgeXjXOjfBupOY6s6mSDoIIMVpeNZHpMyPLpm+TQ5xXhaWx12HVbb2zmAiUMH8LSNKrBR7hLHUkydANfIaVecck2nGnwkamBtzNQeGcL7IK5GBAEhgRPPWm/IxehHxtkvZUr/AAx+4xTK4Qg6mKveIs6QTbjnuT9KhDhSu+jCT4GlHIdjEFYXC5ojXltUpuBnnpRrBcKiCGkfw6VOOCJBlyP8oqvSziUniOA6tZbkPnVYvXSTv6Vaem14DIgYmTJkAaDb5mqqFpyqGrRS6WPDXeJL+1Pkv1Fe4d8J0jX8v5U/jbed5WG0AMMCRqOW9e4eAQ0d/wCoqiph2Loi3CMl0bw6+m9RFNErqf44/gO0e3fUKPrVU5ZItrinEh4Ru2PI0b4gYsuTsEB+VB8Nb7a+tE+O3AuDfvNtRPrFFZL7VhK49mb4x5AHOT+v50b4Zav2xl6rOh8uXOgaqWuwObAD+vStEwHEYRUAlo18KXslxWD1UOXZxFuCzpowMd8c6Df8SuZsrLfJOkkAj2HKjv38hCnVXMxMzGkd8165jgVIgBhv+tLxa/QzKO/JnePw397I79fl/Kr7wcZsm2g1nXYVQ+K3Yxk1deiOJDKw5j6GtKE2kv8Ahi3xTTf+hJ7xa+4blEeUafQ1JKVDxd5Ribaz22UyPDcH3n3opaeJ0UyI15eI8a0vHf2mRd+RHK16KdFyI7IOuskmRyFIW5HJTrP9a7Uxr/RTkf2IioPE8WiiHVWmCJGxmJ+dEHuSZ09KE8bwedQwOqn5f70v5cHOrBzwbFC5CsTxC3nygh4A7McqcsNZCyigGgiYXEDUC2ASYJ3IGxgd9P2CRMnXnGgmvPOGLo9Sp/sl4l5PrUu3biT36Ch2+lXjhnRH7xhrd225XNbVoYArttI8aa8OEfqd/Bn+bZL6eR+Sl8eH90vfwH6VUOAM9m31geFLRABYAj8Q5SKvfTXgd/D4W91lsgZfiGqnUcxWbcGxhVyoYrmBGhjXkD57a0/5fa6EfBUU8maALSXVLZnAkToIkyRr6GnbGGUagt8oqr2eK3ApXOYaMw74MifKTTyXi25msV3Sj7PRx8GuXcXhYbeJS2P8RjHJQpml/fHOSUORz/1FmNdYAoE1wKppjA4oAljryGpGndXKpyskF5FVdEN+QZ0zw5N0sCMqqogsM0sW/d3O1V+zhmdgqAsx2AEmrLdtG/iRmH7PKcwkkSFkwTrOi+1EeHcMGGzFdXb946BF3Anv5nyFaj8uFUePyYUfDnbLl8FnxXDMMAv7Hqo2ZDDTyOYazS+H3GlsxzRHaiMwPwvHedQfEeNT+KWZsEqCNu+d40oRYBV9dCRAnnqDlHjvVVdql6K51yXsKFFIYkPDAA7xp3CofE7+Hw9sPczgFoESTO+3pT9y2c0zoUHvrrVT+0HGRatWtyXNwnnAXKB7k+1Fyi5ccIlJR5aT7nSrBTK5yf8AMPyqPxrpTZvWTbUEbRrroZrPs1KW8ZHfRThqOVzcWP38SVYMumVp9qui2evsq9pspkHUmDJ1DRyqg4jRQDVp6IcUCIUf4DofDxFU2xyKY5RPZtMsJxjx1f3B+snL2MQ4TNrPZOsVCS2bNprl5pInxAE6Cd6O3MUwt/8AuOxG+kx/Fzqg9KeMC6Rat/AOff41RBfUeYNXSVcd3QRcxBe41w8zPpVv6C3v2pHJlj8xVMwxGoO0f186svRPF20zZ3CsSAJ7vPYU6468Mpy+178lh4e/W4y7cOwhB/XkF96sKYUcqFcLw6pGXUEzI8v5UZ+920BzuikQYJAJzHKIHPWtKnjCJk2a30IOGFJOHFIxt0+IB2jWRJWQROkqR6VN6O9H7mJuDcWt2fwGmVf+4mrXYkB9Nt+iIuHkgAEk7Aak1Y8L0Iy22fE6DYWwfin8R5anl3VdOG8Hs2ABbQDx3Y+JY609jMPnAG2ub2NLzub6Q1VSk9ZhfFcEcLiHt3Ccy7GdGXkw9KFvihM/0a1j7Tejy38NmCk3EZSrIJcKSAw03EEaVm+D6JXSQUtXXPip/QCsi2vH0bdc3OPsVwzBPcICiXc5UHidp8BufKtk4DwhcLh7dhSSLagTzJ5n1qo9C+jGJs4pbt1AiBGGrAtmaIgDbY1oCrqff5Vb49bitfyUeTYm1FejwEghhI5yJBoLxnoFgcVBvYa2W5OoyP8A6kii1kFnZj8PIU4zknT+uZ9hTYoZbx/7GiuZsHdLc+rub+QuAfIj1qlLwa6pIhQwMEEwQRuDpX0XlAEcqyf7XeHNZKYuy5XO3V3FgEFoJV9djAg+lUTohPtocq822CyLKbc6PYhx/wAuP4/5Uv8AsviI7K2iY/6ij60JHSTFDZxHioqVb6VYnmUP+X+dBCMYL7UDbdZa9kGeDdHsQk57aRyy3LZ8+Yp/i/R7EXEYJakkQP2lvn/moMvTC9zRPY/rTn9sbn/Stn1al5eNCU+fY5X/ACV1dX0kkX3iFgmw0wvlPJudALlkyus6z8gdPrTX3Vssff8AFP8A5FiO7ta1AuO9u9bVr5bMy5CygHQ9sabnKYqVVOLFrZJoN46wC1ti+UBdQTAgE/16VlvHeIdbcLSSBos/hB0q7dNeMotjIP8AEPZB5ZD2iQfKB61nF2mox+9sXlL7EjhFLwyS1NA0/hLsHT3NHL0BD2N43VqkYDGC2YM5TTOIuBjp701Hf3aUPHVjD5uMtQbxly1kzLcBP4RPzHKha3CZ8dzUcD6Us3dIFCoKPoslc5+x/h6qSQ1JuwoK7yf6NR7YA5xXtTvRqPelbl1hO4XxW9acC0xBJAC7gkmBpWl8X4ajrmcDMABO3p8z71lvD8T1d62/4HVvZgTWqcUs5kzZhudJ15QfLWnKsx6Z93TWAbCYBVMWwczGBBMk7Ab95rc+i/BBhMOlvdj2nbeXIk+g2HgKybodhx9/w86jPMeMNB961x31KtIM6HbnIg/iHdzoZlla3sJrsfD+hXQd6i4e+SWDbwD4HcSP0qStVlpDfC52JzREd/cDyp9cOJ3OnImkWyc2moIBPlBH5U+451wJMSSB/tSLZ7evJR9TS0Ema8vxnyFQgoLp50yMTqZ5Ej5xT5YATUDhoB130B95P51w4iQQW1Oijl+Z/Sq3044aL+CvBu6VHipzCPHQ1ajbnfbu76FcTIaRuT2fIHQ6cq7oS9mGjAqF1WfXxqNc4dyykTVm4hhhavXLeaMjldVnSdNQe6KjXbYdSpdd9D2hS7GPZT+JYfqQNJJqFYvmedWPieAIYAFWETIafrTVvAGdm8wBS1l3F4NQpTWllHEL+oEEfwSaCcfsO96y5aOp/aNAjslgnZjczRstBOhHv+tN2uHfeJAZxmHVnQEABusLDWZmBTesyYv9lI6UuM6qGJ0zEHkTpA8IAqvtU7iWIzXGPjp6aUPdqOPoJnFNOoATB0BqOra06DXX2RPsUicv6ilXjKDTYkT7EfWk5ztS1PZI7mB9wR+QqYFohUzEAc/9/pTdSMMoCu3MCB4knL9Mx9KYFTDhyuZq6abY10E7vWj8N4h1mFQmziWCjKWRFIJAABDFtZMyI0rORV04ZiP7vaGXZRy56yashvwVzzOy1/Zw3XY34LiZLbNLCNTCDmde0fatiw1wXFhviGhHf4+dZd9mbqDfMBSciqdte0Y+lX8AkzMHvFSW/IcMzon4u8Lalu1Cgzz0iY89KhHpTZCqwcElZgb7CAQdiSQIpV3Fi4jW8xJIjMBEHkZ5mg/DcPbtFUyLlaVbTUmPjnv/AFqp78DEOGfcWVsTlti4NQF18QdRUnDYkOgaIkbGoOCYIlsD4cgGuuw089KmW3rqAaHbhhTHdtUXEYkJqTEgD100A799Kk3bkLQ/FrbuWu3sYO5BBGxBGoINQ4l+wTxLpQGtulgEsUbKWld0MEDc+wotwJv2QJ3gT7AflQ0qGugWreX8d0qOWmVSdWMCO6pfDXRrY1J7TdkCdQ7DX2oEn8sunKGZFE58QjmOs07h+ZptwiDsx/XjTj4STKgCRBG3ORTD2AgMzO/hRlSXZjPHuLZsTeJt3P8AFbtK0zBiQCI2FcvXrKiTcO3NZPsKBYjFs9xpJ1dv/wBGvXyR9KyndJSaPTf0a3BNddEjEYkNckOANhIyyB4VJtYgyIdY56ihdiDMjN57+MEUQTggYdkxpPfVdvbEY56R690kac33YqI3NpgvqTvvzoNxDr8rX8l5LbfvLmW2TtodjqKs3Eek5vI6uXfPyPLUHn5VX+kfHWfC2MPtbtk9nkdWbXxlvlWw18swUVS5cptULGFBJ7gJPyq19Duj6Ym4Wu/4SRI/Ex2XwFaB98t2ICIqKI+FQIH50tb5KrfHOzQp8N2R5N9Gf8N+yvGXcpIt2wRJzNqoiRKjUeVBONcEuYW6bdyJ3BXVWHeK2K3x+LBkg3bhOxkHWMw8/i9aE8RwdrEW3W5EBYDEaqwE5geWtUQ8uTf3DUvAjx69mc9HujWIxt3q8PbLnTMdkQd7tyH1q7f+k/VjKbzO2nWsAtq0oMQM9yW18qt32SYEtwm/btZLdw3HVrkascqlQYIMQ0TymrPf4YzWmLXmGdg5Y5Qq3Bli3dX8EKAD3ek6G/oymseMzm59mWHRC9wZbZYhS1y4DMQIJUSO4xrrQzDfZ1h79tWsu0smeFcMRyIZWA2IjQ1oHHcBY4gEa6LiIEyl7hZV1PaW3cC5Rtq8agxpQvA9GLVu2xOZlNsr1dnM1x7mYsCrABZ25xUOGYdIugd7DJ1gK3bexK6Mh7ntnUeeoNVY19GthB1bKbaMy2esOXZFJOe1cJg5WykqDqhGmgE559q/BLAt2b9nL1oOS8AuUsCue1cZfxQYYjnU04zNRV44Kn93tfw/mapAq3cK4iqWLeYFhA27p19asjJIrlHS99Cse1tnti31ouZQbfM6wCDyInej/F+G52C2+ujrMiJ+J1EuAwOiJrJ3MaVQ+hvSBhj7LKpRTdVADBkExqfb2rX8Zwq5cuTbdbShxd+HMwuD4mQkwuYEgjWZNBZLsOEXhR/+LPYtibgcZiUNw5M1sGGIc7wwygHtGdYoPwnp4r4lg56tboWAwzBXnLMrsGET4xV9xnRJFVndDcYZyXJzE5tWISCBJAOgFVTo10UwxwtovZe8zgOSEfU90gDQQNJqvkWYwzw/ihHae+LYS4Lboodgt0sRlJP7jCIKzEnSjXA+nFi9eazmIcExmUrJU6rO0iQZ5g0LwuAxFuAlp2QXGuKLuQFHZpLqJOZgC4GY6ZqewXDbdm6tw6Mx0XkCw7QM/EzRqT6RUUjuMuONfsGhV3WzvyJ+hqRibge3HIiNOVM4S0AiJuII+VWEwaw2JAQEnYVI4EbmQHKqKdQvfJksaqXGOJLaUIZjMZjfKD+dQbf2jX1PYS2F5KQxMeJBqudkYeyyFUp+jUwzRrHpQXjWOAEjuoLwj7RUxB6p16q6dhMq/eFbv8DTPSHF5bVxuQtsZ9CKKM1JagHBxeMzux0bWf8AGjU7oTz8DRfA9CVcicSja/DGWf8AUaqNl3VRkuspHIkx8xTy8fxKckuDxH5qfypd1Qb3Oxv+5eo8d6L+v2VzqIE69kx/KvN0DvWtixHiJqoYDp6V3S4n/wBbSPbSrJgPtLbbrz5XF/Ouygn7FlZJABPs9t8795vKP0qB0p6Crawxu2S7FDLBjMpzI05fSa0G1sP650vJ3/y9aRXkST1lv01hkHRfjgtBkJAkyPaCPpRbF8XnejPHfs8wrQyBrRJ/dMr7Hb0rMuIrluMiOXVSQGOkxzimFCF75IJXzqjxZp/Q7ELcw15soOW5AMcsoJqNjcUcxXTqz2c3MTH1nXnVc6DdI0srcsXTlS4ZDdxiDPy9qs62AotohW4GOZCNQZ1OomG0Inuml74fTl/hqeLZG6KTfZp32a4MW8CpEgszEyN4JUGPKBSeNYIobty6Iwojsp2zoc2e6p3RSfhHISaqPBeIsbFvIWW/h7vVvkLZercklyNmAaZY9xrSMGbl/Dst5OrYhkOVgZEEZ0PcQdJ2pumzVhleTU4ybf7KRxzpNjLTvbt4e26hEbPbL6h5CjqtVaQJy9xq3YS63UqxF1QFH/Mtqo018vL9Kn2eH20ChVACxHgVAAPoBFLvjSJI8BpV3MW4lUv2BdZ0tKLQyjO+sXADOa5cPxrIjKup11AqldNL2fFW7THMbaSwygBmcMzsw5lpAjlArROMY1LSNcusFVebE/LvPhWXX7H37H3zaJmVyH4ZXKPhnQmZ0qm2zF0NePUuWszvjuDW3d7OikSB3ciKM8JQHDpI7/qaGY3B3buKa0R2rbFG5gZWIYz6GrElkIoUbARTtSedmf5DXJ4FcFwBbdhsQxIYLnQ/gggq3i0gGr5Z+0DLhLTN1bXmWYnR8pAbLpoSJ30mqzw+6uLwjWC4S6Fyjx/CR39xFCMZYNlcpOVlQwxiQxWIUH4VJkk94msqyyfN8jY8equdfRsHDuktq7YN6cqiJ57xEZfMa0L/ALd21dle29tNTabT9ooIDFUGqwSIB3mszsYk23a2qMqlgUyuwBEFiC8yCBACxBiKknitgYV7as0kZpuAsyS3yI1Ijv8ACu/UaC/rJ6alhOkFm8jsjyqCXMEZdCdZG+lZ30s6aZ2VLXZa3eVic0aZT3bb1XFxF5ECKbzq6srK5IBzRrA2XSddd6ZtWi97rDliZMagAyTM85qOw7GhRes1foxxxr1otcAXMYUDlA1B8ZBp/i3HBZWRqwO1UPD9JcoW2ksFjtbaxH6n1pHE+MFhqZo6rnGGMqtqUrNXoRxri5uuWahj4oATULFY3Wu4HCPePZEL+I7enearalY9LE41rBq9fdmXITnDAgjkQZB9Kud/pML+EupdGW6FAYTowLAEqfPl40jCcPFmy0ASAxkgEyAT+VVY8Ya4JQq5/eCgfNN6crjwQjZZzkeu4YAAgkA9+vh50m2mkAg77afWuniKn4kGniQfnUrD4QMQQwHOGH5iu4AR0tgbj3G/rT33VYmNKdxNzqUzESqqZKkEEzpHnoKo/GMdde4yvKQYybR5+OtEo6cbw237w3JT717rm7h86QL07ailKDWLgyVrptxprNk6gM3ZWB37n0E+9ZWasPTni/XYtgplLfYXuJ/ePvp6VXq2KK+EROyWsQaP9G+kfUhrVwsLbTDL8SMRGYDmDzFATSTVsoKaxkrsdb5RNXGNKqrWGZ9HyGyYJXKCxdIgAanKfzq+Yfp2+HRBjbLqGTMl1QIaANGWey2x7ta+eeF8XvYdg1pyp7uR8xtV4wv2tXmsGxicOt5ChUMJDKYgMJkUoqHX+I7Py1clzRqbfanhBBOcKSe1lkd4Mg8+6hfHunQNs3FvKtt1VOrnLeBbMuYFdVOqmTpArLbHF8NmMh0TSFKtAAALCOZZgdSdqXhsRhS+t5FzaywuiATIBYAkkQI0rmT3MLIqlLUw10hxjvNs3Gu2neUcksupE5eZOkQdpNFuAWDhA2OvuepQMU+ElngqRl2DTt61T+M9I8Pbm3ajE885DLb1JYjKYY5SY5bVXMRxu5eYm42mQqFAhQADEAaT471yNE5/kcu8muKysP8AB8abtx7jaNcdnPmST+dTrm9B+jLaetFrja1qw6MOZw07fx7uuV2LCOZmOe9MTS8LZz3ET8TAe5FSdcZfkgq7JQ/FkzG8HYKlx2IJUMF2gEaDTlt71DfGgTCAEgCZOwMjSrtx66LpKlIAAA9NqqOJ4bB3kVnzpiacfIsS9jdjG5gzPndgIWPbtHuqPbsEntHU7gbDup3DIVJj1rr3QunzpaUVHpIbhJyWyY6SF2pkK945bYnvJ0A8zXbdnNq0qnzPgKn27pICIMqd0/MnmaKFe+wbLc6RHtcKs2e1ebrW/CPh9v1pV/pM2yIqgbf0Kj8WwBjMDsDPjUGxgnYSJI7xqPU0ylnoTbcvYW/tJeOkr/p8IoQOC2cqnIQ2vazGTrp5U9/w1xvNF+G8HdgMxAGvLYASSfQGj1gA1LRgLmLDuaG+utSksOo+EgERoD+dSesFosojtAAtALgb5VOyg6TGulIujtdpc5iQGYpIOxB1BB28652TCHxCw7Wsqqd1JGgkBgT61U+MYd2v3XZSuZmbtaaSSPWKtl67DEZCpG41keppi5bnfXwImrEC+y88OPZionSnjX3bCu4PbPYT+I8/QSafwKFVg7iOdQ+kfA1xdnITDDVG7m8fA7GsiOc+/Qy/x6MfJojwjgV3ETkAAG7MYHl51J4LwLNizavKf2YLMgiTEQBPeSNe6tBfBxoAoGkQAIEbaVrSkl6FoV72ylXejluyRmbrDzAEKNo8abuYO3uAEHfBNWPG4AsYAnx2qNf4GWGkeX86KIMvfRW8opVsEHQ6USfo5c3gKPE01/w9lNRnEDsRJJ7RqI1r1ovcw1Jt4EEmYiOZ3PhFDoWaDEwgO4pt+FvBKgsq6kjkPGjtrB7ACT3DX5c6lNw8IJYjUGRO3g3pQ8sYagmiB0b2HnRe7vQfo8dB5mrFgMUtu7mYSAOUGPGmVLFonx5PB3C9Hb9wAhMo72Me1FOGdFryXrbsUKq0mCSdjtp301xXpC7Iq4d4mZZe0QeQjx5+lDMDwPGMc9tHI3DdYUJzayqlp3J1pd+R8Ieh4XWsu/EsHfuLKop8mGYx4d9VLFuymCpnujWp68ax2HcLfw7PbjVgJeeRlSQfaneI8RW98HxQCZEFfAzz8KrlNZoaral+wFawb3BJIRfKptjAW1AYdoxuf0pm8boEaZR4rUVLrAQCQO6aCGfB2cpPpslY3DlsvIV1QgAB5VPvYC2bFtlDZ2WdW18THcY0oO11AYO/j9Jo9k/SK+ku2S2xqT31F60AkoSs75dJ8xsaausJOwHy/lTDiOfzobFOPtHYOEvTDWG4gP31B8dte+BvRAcXtFT2ip8gRB0PiNPrVSdj3+k0zmPfXI8yScQ3dwxdmIdDMncDx50q3hCU6u4QFILIZnI/iB+4+xHfDUPhSvxCupiuR5+NFLl+gYtMea+uQreYaA9W3xMjfgPMo3/idtKiYXFAmEOb2I+dS7NzSNx6Uk4O037qjygUP1P8CUEfTEV6K7XqdEzkV6K7XqhDkV6K7XqhDkV6K7XqhDkV6K7XqhDkV6K7XqhDkV6K7XqhDkV6K7XqhDkV6K7XqhDkV6u16oQ5Feiu16oQ5Feiu16oQ5Feiu16oQ5FBek3HThlt5RLXXKrIuMBCNcMi2rPqEIkAwWkzEE3Ue9hVZkZhLIxKn8JKlSR/lYj1qEKPY6f3n7a2wLdxlS1mtuILrbKlrgukXGHWS1tVX4TD6a3bALcyReKFwSJQMqkcjlYkr5Zm86HWeiGEWQtkAFQsZnKgBVUFVLQrQqjMsNpvRHh+BSymS2uUSTuSSeZLMSWPiSTUI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299047" cy="236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                   		 To </a:t>
            </a:r>
            <a:r>
              <a:rPr lang="en-US" i="1" dirty="0"/>
              <a:t>come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Yo vine</a:t>
            </a:r>
            <a:r>
              <a:rPr lang="es-CO" b="1" dirty="0"/>
              <a:t>		</a:t>
            </a:r>
            <a:r>
              <a:rPr lang="es-CO" b="1" dirty="0" smtClean="0"/>
              <a:t>Nosotros vinimos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viniste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vino</a:t>
            </a:r>
            <a:r>
              <a:rPr lang="es-CO" b="1" dirty="0"/>
              <a:t>		</a:t>
            </a:r>
            <a:r>
              <a:rPr lang="es-CO" b="1" dirty="0" smtClean="0"/>
              <a:t>Ellos vinieron</a:t>
            </a:r>
          </a:p>
          <a:p>
            <a:pPr marL="0" indent="0">
              <a:buNone/>
            </a:pPr>
            <a:r>
              <a:rPr lang="es-CO" dirty="0" smtClean="0"/>
              <a:t>Michelle Obama </a:t>
            </a:r>
            <a:r>
              <a:rPr lang="es-CO" b="1" i="1" dirty="0" smtClean="0"/>
              <a:t>vino</a:t>
            </a:r>
            <a:r>
              <a:rPr lang="es-CO" dirty="0" smtClean="0"/>
              <a:t> a una escuela</a:t>
            </a:r>
            <a:endParaRPr lang="en-US" dirty="0"/>
          </a:p>
        </p:txBody>
      </p:sp>
      <p:pic>
        <p:nvPicPr>
          <p:cNvPr id="6146" name="Picture 2" descr="https://encrypted-tbn1.gstatic.com/images?q=tbn:ANd9GcQAJ6kjgox0z6yZw-ot6TvREXM2eTly1QWgUuvWJju2dEHiHKCk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               To </a:t>
            </a:r>
            <a:r>
              <a:rPr lang="en-US" i="1" dirty="0"/>
              <a:t>put or place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puse</a:t>
            </a:r>
            <a:r>
              <a:rPr lang="en-US" b="1" dirty="0"/>
              <a:t>		</a:t>
            </a:r>
            <a:r>
              <a:rPr lang="en-US" b="1" dirty="0" err="1" smtClean="0"/>
              <a:t>Nosotros</a:t>
            </a:r>
            <a:r>
              <a:rPr lang="en-US" b="1" dirty="0" smtClean="0"/>
              <a:t> </a:t>
            </a:r>
            <a:r>
              <a:rPr lang="en-US" b="1" dirty="0" err="1" smtClean="0"/>
              <a:t>pusimos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Tú</a:t>
            </a:r>
            <a:r>
              <a:rPr lang="en-US" b="1" dirty="0" smtClean="0"/>
              <a:t> </a:t>
            </a:r>
            <a:r>
              <a:rPr lang="en-US" b="1" dirty="0" err="1" smtClean="0"/>
              <a:t>pusiste</a:t>
            </a:r>
            <a:endParaRPr lang="en-US" dirty="0"/>
          </a:p>
          <a:p>
            <a:pPr marL="0" indent="0">
              <a:buNone/>
            </a:pPr>
            <a:r>
              <a:rPr lang="es-CO" b="1" dirty="0"/>
              <a:t>É</a:t>
            </a:r>
            <a:r>
              <a:rPr lang="en-US" b="1" dirty="0" smtClean="0"/>
              <a:t>l </a:t>
            </a:r>
            <a:r>
              <a:rPr lang="en-US" b="1" dirty="0" err="1" smtClean="0"/>
              <a:t>puso</a:t>
            </a:r>
            <a:r>
              <a:rPr lang="en-US" b="1" dirty="0"/>
              <a:t>		</a:t>
            </a:r>
            <a:r>
              <a:rPr lang="en-US" b="1" dirty="0" smtClean="0"/>
              <a:t> </a:t>
            </a:r>
            <a:r>
              <a:rPr lang="en-US" b="1" dirty="0" err="1" smtClean="0"/>
              <a:t>Ellos</a:t>
            </a:r>
            <a:r>
              <a:rPr lang="en-US" b="1" dirty="0" smtClean="0"/>
              <a:t> </a:t>
            </a:r>
            <a:r>
              <a:rPr lang="en-US" b="1" dirty="0" err="1" smtClean="0"/>
              <a:t>pusieron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Martha Stewart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amiga</a:t>
            </a:r>
            <a:r>
              <a:rPr lang="en-US" dirty="0" smtClean="0"/>
              <a:t> </a:t>
            </a:r>
            <a:r>
              <a:rPr lang="en-US" b="1" i="1" dirty="0" err="1" smtClean="0"/>
              <a:t>pusieron</a:t>
            </a:r>
            <a:r>
              <a:rPr lang="en-US" b="1" i="1" dirty="0" smtClean="0"/>
              <a:t> </a:t>
            </a:r>
            <a:r>
              <a:rPr lang="en-US" dirty="0" smtClean="0"/>
              <a:t>la mesa</a:t>
            </a:r>
            <a:endParaRPr lang="en-US" dirty="0"/>
          </a:p>
        </p:txBody>
      </p:sp>
      <p:pic>
        <p:nvPicPr>
          <p:cNvPr id="7170" name="Picture 2" descr="https://encrypted-tbn2.gstatic.com/images?q=tbn:ANd9GcT9Kl1uhuEuBZyoGcXoLrhQI9WrDpqHeXbTeKck4M6VIUnXGSj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714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         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  </a:t>
            </a:r>
            <a:r>
              <a:rPr lang="en-US" b="1" i="1" dirty="0" smtClean="0"/>
              <a:t>To </a:t>
            </a:r>
            <a:r>
              <a:rPr lang="en-US" b="1" i="1" dirty="0"/>
              <a:t>go</a:t>
            </a:r>
            <a:r>
              <a:rPr lang="en-US" b="1" dirty="0"/>
              <a:t>		</a:t>
            </a:r>
            <a:r>
              <a:rPr lang="en-US" b="1" dirty="0" smtClean="0"/>
              <a:t> </a:t>
            </a:r>
            <a:r>
              <a:rPr lang="en-US" b="1" i="1" dirty="0" smtClean="0"/>
              <a:t>To be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fui</a:t>
            </a:r>
            <a:r>
              <a:rPr lang="en-US" b="1" dirty="0"/>
              <a:t>	</a:t>
            </a:r>
            <a:r>
              <a:rPr lang="en-US" b="1" dirty="0" smtClean="0"/>
              <a:t>           </a:t>
            </a:r>
            <a:r>
              <a:rPr lang="en-US" b="1" dirty="0" err="1" smtClean="0"/>
              <a:t>Nosotros</a:t>
            </a:r>
            <a:r>
              <a:rPr lang="en-US" b="1" dirty="0"/>
              <a:t>	</a:t>
            </a:r>
            <a:r>
              <a:rPr lang="en-US" b="1" dirty="0" err="1"/>
              <a:t>fuimos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Tú</a:t>
            </a:r>
            <a:r>
              <a:rPr lang="en-US" b="1" dirty="0" smtClean="0"/>
              <a:t> </a:t>
            </a:r>
            <a:r>
              <a:rPr lang="en-US" b="1" dirty="0" err="1" smtClean="0"/>
              <a:t>fuiste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</a:t>
            </a:r>
            <a:r>
              <a:rPr lang="en-US" b="1" dirty="0" smtClean="0"/>
              <a:t>l </a:t>
            </a:r>
            <a:r>
              <a:rPr lang="en-US" b="1" dirty="0" err="1" smtClean="0"/>
              <a:t>fue</a:t>
            </a:r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b="1" dirty="0" err="1" smtClean="0"/>
              <a:t>Ellos</a:t>
            </a:r>
            <a:r>
              <a:rPr lang="en-US" b="1" dirty="0" smtClean="0"/>
              <a:t> </a:t>
            </a:r>
            <a:r>
              <a:rPr lang="en-US" b="1" dirty="0" err="1" smtClean="0"/>
              <a:t>fueron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Hoy </a:t>
            </a:r>
            <a:r>
              <a:rPr lang="en-US" b="1" i="1" dirty="0" err="1" smtClean="0"/>
              <a:t>fuimos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i="1" dirty="0" err="1" smtClean="0"/>
              <a:t>fu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profesora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año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SEGUNDO 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i="1" dirty="0" smtClean="0"/>
              <a:t>                           </a:t>
            </a:r>
            <a:r>
              <a:rPr lang="es-CO" i="1" dirty="0" err="1" smtClean="0"/>
              <a:t>To</a:t>
            </a:r>
            <a:r>
              <a:rPr lang="es-CO" i="1" dirty="0" smtClean="0"/>
              <a:t> </a:t>
            </a:r>
            <a:r>
              <a:rPr lang="es-CO" i="1" dirty="0" err="1" smtClean="0"/>
              <a:t>walk</a:t>
            </a:r>
            <a:endParaRPr lang="es-CO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CO" b="1" dirty="0" smtClean="0"/>
              <a:t>Yo anduve</a:t>
            </a:r>
            <a:r>
              <a:rPr lang="es-CO" b="1" dirty="0"/>
              <a:t>	</a:t>
            </a:r>
            <a:r>
              <a:rPr lang="es-CO" b="1" dirty="0" smtClean="0"/>
              <a:t>                        Nosotros anduvimos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Tú anduviste</a:t>
            </a:r>
            <a:r>
              <a:rPr lang="es-CO" b="1" dirty="0"/>
              <a:t>	</a:t>
            </a:r>
            <a:endParaRPr lang="en-US" dirty="0"/>
          </a:p>
          <a:p>
            <a:pPr marL="0" indent="0">
              <a:buNone/>
            </a:pPr>
            <a:r>
              <a:rPr lang="es-CO" b="1" dirty="0" smtClean="0"/>
              <a:t>Él anduvo</a:t>
            </a:r>
            <a:r>
              <a:rPr lang="es-CO" b="1" dirty="0"/>
              <a:t>	</a:t>
            </a:r>
            <a:r>
              <a:rPr lang="es-CO" b="1" dirty="0" smtClean="0"/>
              <a:t>                         Ellos anduvieron</a:t>
            </a:r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r>
              <a:rPr lang="es-CO" b="1" dirty="0" smtClean="0"/>
              <a:t>¡</a:t>
            </a:r>
            <a:r>
              <a:rPr lang="es-CO" b="1" i="1" dirty="0" smtClean="0"/>
              <a:t>Lady Gaga anduvo en Manhattan así!</a:t>
            </a:r>
          </a:p>
          <a:p>
            <a:pPr marL="0" indent="0">
              <a:buNone/>
            </a:pPr>
            <a:r>
              <a:rPr lang="es-CO" b="1" i="1" dirty="0"/>
              <a:t>¿</a:t>
            </a:r>
            <a:r>
              <a:rPr lang="es-CO" b="1" i="1" dirty="0" smtClean="0"/>
              <a:t>Qué dice su mamá?</a:t>
            </a:r>
            <a:endParaRPr lang="en-US" i="1" dirty="0"/>
          </a:p>
        </p:txBody>
      </p:sp>
      <p:pic>
        <p:nvPicPr>
          <p:cNvPr id="4098" name="Picture 2" descr="http://haveuheard.net/wp-content/uploads/2011/02/lady-gaga-02211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4743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150</Words>
  <Application>Microsoft Office PowerPoint</Application>
  <PresentationFormat>On-screen Show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LOS VERBOS IRREGULARES</vt:lpstr>
      <vt:lpstr>PODER</vt:lpstr>
      <vt:lpstr>QUERER</vt:lpstr>
      <vt:lpstr>HACER</vt:lpstr>
      <vt:lpstr>VENIR</vt:lpstr>
      <vt:lpstr>PONER</vt:lpstr>
      <vt:lpstr>IR          SER</vt:lpstr>
      <vt:lpstr>SEGUNDO GRUPO</vt:lpstr>
      <vt:lpstr>ANDAR</vt:lpstr>
      <vt:lpstr>TENER</vt:lpstr>
      <vt:lpstr>ESTAR</vt:lpstr>
      <vt:lpstr>TRAER</vt:lpstr>
      <vt:lpstr>DECIR</vt:lpstr>
      <vt:lpstr>VER</vt:lpstr>
      <vt:lpstr>DAR</vt:lpstr>
      <vt:lpstr>Mike Tyson le dio una bañera que costó 2 millones de dólares a su esposa Robin GIvens</vt:lpstr>
      <vt:lpstr>Katy Perry le dio a Russell Brand un viaje al espacio por $200,000 y después rompió con él</vt:lpstr>
      <vt:lpstr>SABER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IRREGULARES</dc:title>
  <dc:creator>Windows User</dc:creator>
  <cp:lastModifiedBy>Windows User</cp:lastModifiedBy>
  <cp:revision>21</cp:revision>
  <dcterms:created xsi:type="dcterms:W3CDTF">2013-12-09T17:13:45Z</dcterms:created>
  <dcterms:modified xsi:type="dcterms:W3CDTF">2014-12-15T13:57:21Z</dcterms:modified>
</cp:coreProperties>
</file>