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2" r:id="rId9"/>
    <p:sldId id="263" r:id="rId10"/>
    <p:sldId id="264" r:id="rId11"/>
    <p:sldId id="261" r:id="rId12"/>
    <p:sldId id="265" r:id="rId13"/>
    <p:sldId id="274" r:id="rId14"/>
    <p:sldId id="266" r:id="rId15"/>
    <p:sldId id="267" r:id="rId16"/>
    <p:sldId id="271" r:id="rId17"/>
    <p:sldId id="268" r:id="rId18"/>
    <p:sldId id="269" r:id="rId19"/>
    <p:sldId id="27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D857-1602-4729-96E9-B22A3C9371E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VERBOS QUE CAMBIAN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omens-wide-calf-boots.com/wide-calf-boot-kierst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olver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return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lvo</a:t>
            </a:r>
            <a:r>
              <a:rPr lang="en-US" dirty="0" smtClean="0"/>
              <a:t>		</a:t>
            </a:r>
            <a:r>
              <a:rPr lang="en-US" dirty="0" err="1" smtClean="0"/>
              <a:t>volvemos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lves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lve</a:t>
            </a:r>
            <a:r>
              <a:rPr lang="en-US" dirty="0" smtClean="0"/>
              <a:t>		</a:t>
            </a:r>
            <a:r>
              <a:rPr lang="en-US" dirty="0" err="1" smtClean="0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lven</a:t>
            </a:r>
            <a:endParaRPr lang="en-US" dirty="0"/>
          </a:p>
        </p:txBody>
      </p:sp>
      <p:pic>
        <p:nvPicPr>
          <p:cNvPr id="1026" name="Picture 2" descr="http://www.celebrity-sunglasses-finder.com/image-files/terminator_2_judgement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87576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try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bo</a:t>
            </a:r>
            <a:r>
              <a:rPr lang="en-US" dirty="0" smtClean="0"/>
              <a:t>		</a:t>
            </a:r>
            <a:r>
              <a:rPr lang="en-US" dirty="0" err="1" smtClean="0"/>
              <a:t>probamos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bas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ba</a:t>
            </a:r>
            <a:r>
              <a:rPr lang="en-US" dirty="0" smtClean="0"/>
              <a:t>		</a:t>
            </a:r>
            <a:r>
              <a:rPr lang="en-US" dirty="0" err="1" smtClean="0"/>
              <a:t>pr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ba</a:t>
            </a:r>
            <a:r>
              <a:rPr lang="en-US" dirty="0" err="1"/>
              <a:t>n</a:t>
            </a:r>
            <a:endParaRPr lang="en-US" dirty="0"/>
          </a:p>
        </p:txBody>
      </p:sp>
      <p:pic>
        <p:nvPicPr>
          <p:cNvPr id="7170" name="Picture 2" descr="http://z.about.com/d/nutrition/1/0/a/E/yucky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24" y="2574644"/>
            <a:ext cx="2377776" cy="31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orir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die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ro</a:t>
            </a:r>
            <a:r>
              <a:rPr lang="en-US" dirty="0" smtClean="0"/>
              <a:t>		</a:t>
            </a:r>
            <a:r>
              <a:rPr lang="en-US" dirty="0" err="1" smtClean="0"/>
              <a:t>morimos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re</a:t>
            </a:r>
            <a:r>
              <a:rPr lang="en-US" dirty="0" smtClean="0"/>
              <a:t>		</a:t>
            </a:r>
            <a:r>
              <a:rPr lang="en-US" dirty="0" err="1" smtClean="0"/>
              <a:t>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4.bp.blogspot.com/-Buyr98BPLhw/TfhlXapj3bI/AAAAAAAAAB0/GZenvZc_shY/s1600/fu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257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e to </a:t>
            </a:r>
            <a:r>
              <a:rPr lang="en-US" dirty="0" err="1" smtClean="0"/>
              <a:t>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Pensar</a:t>
            </a:r>
            <a:endParaRPr lang="en-US" dirty="0" smtClean="0"/>
          </a:p>
          <a:p>
            <a:r>
              <a:rPr lang="en-US" dirty="0" err="1" smtClean="0"/>
              <a:t>Preferir</a:t>
            </a:r>
            <a:endParaRPr lang="en-US" dirty="0" smtClean="0"/>
          </a:p>
          <a:p>
            <a:r>
              <a:rPr lang="en-US" dirty="0" err="1" smtClean="0"/>
              <a:t>Empezar</a:t>
            </a:r>
            <a:endParaRPr lang="en-US" dirty="0" smtClean="0"/>
          </a:p>
          <a:p>
            <a:r>
              <a:rPr lang="en-US" dirty="0" err="1" smtClean="0"/>
              <a:t>Comenzar</a:t>
            </a:r>
            <a:endParaRPr lang="en-US" dirty="0" smtClean="0"/>
          </a:p>
          <a:p>
            <a:r>
              <a:rPr lang="en-US" dirty="0" err="1" smtClean="0"/>
              <a:t>Querer</a:t>
            </a:r>
            <a:endParaRPr lang="en-US" dirty="0" smtClean="0"/>
          </a:p>
          <a:p>
            <a:r>
              <a:rPr lang="en-US" dirty="0" err="1" smtClean="0"/>
              <a:t>Tener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ensar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think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nso</a:t>
            </a:r>
            <a:r>
              <a:rPr lang="en-US" dirty="0" smtClean="0"/>
              <a:t>		</a:t>
            </a:r>
            <a:r>
              <a:rPr lang="en-US" dirty="0" err="1" smtClean="0"/>
              <a:t>pensamos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nsas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nsa</a:t>
            </a:r>
            <a:r>
              <a:rPr lang="en-US" dirty="0" smtClean="0"/>
              <a:t>		</a:t>
            </a:r>
            <a:r>
              <a:rPr lang="en-US" dirty="0" err="1" smtClean="0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nsan</a:t>
            </a:r>
            <a:endParaRPr lang="en-US" dirty="0"/>
          </a:p>
        </p:txBody>
      </p:sp>
      <p:pic>
        <p:nvPicPr>
          <p:cNvPr id="12290" name="Picture 2" descr="http://coreyotten.com/wp-content/uploads/2011/06/Light-Bul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mpezar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begin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mp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zo</a:t>
            </a:r>
            <a:r>
              <a:rPr lang="en-US" dirty="0" smtClean="0"/>
              <a:t>		</a:t>
            </a:r>
            <a:r>
              <a:rPr lang="en-US" dirty="0" err="1" smtClean="0"/>
              <a:t>empezamos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mp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zas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mp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za</a:t>
            </a:r>
            <a:r>
              <a:rPr lang="en-US" dirty="0" smtClean="0"/>
              <a:t>		</a:t>
            </a:r>
            <a:r>
              <a:rPr lang="en-US" dirty="0" err="1" smtClean="0"/>
              <a:t>emp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zan</a:t>
            </a:r>
            <a:endParaRPr lang="en-US" dirty="0"/>
          </a:p>
        </p:txBody>
      </p:sp>
      <p:pic>
        <p:nvPicPr>
          <p:cNvPr id="11266" name="Picture 2" descr="http://www.kingsheadcanter5k.org.uk/kings%20canter%20start%20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5486400" cy="27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comenzar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begin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om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nzo</a:t>
            </a:r>
            <a:r>
              <a:rPr lang="en-US" dirty="0" smtClean="0"/>
              <a:t>		</a:t>
            </a:r>
            <a:r>
              <a:rPr lang="en-US" dirty="0" err="1" smtClean="0"/>
              <a:t>comenzamos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com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nzas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err="1" smtClean="0"/>
              <a:t>com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nza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com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nzan</a:t>
            </a:r>
            <a:endParaRPr lang="en-US" dirty="0"/>
          </a:p>
        </p:txBody>
      </p:sp>
      <p:pic>
        <p:nvPicPr>
          <p:cNvPr id="10242" name="Picture 2" descr="http://blog.hubspot.com/Portals/249/images/race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4762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referir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to prefer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ref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ro</a:t>
            </a:r>
            <a:r>
              <a:rPr lang="en-US" dirty="0" smtClean="0"/>
              <a:t>		</a:t>
            </a:r>
            <a:r>
              <a:rPr lang="en-US" dirty="0" err="1" smtClean="0"/>
              <a:t>preferimos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ref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pref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re</a:t>
            </a:r>
            <a:r>
              <a:rPr lang="en-US" dirty="0" smtClean="0"/>
              <a:t>		</a:t>
            </a:r>
            <a:r>
              <a:rPr lang="en-US" dirty="0" err="1" smtClean="0"/>
              <a:t>pref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ren</a:t>
            </a:r>
            <a:endParaRPr lang="en-US" dirty="0"/>
          </a:p>
        </p:txBody>
      </p:sp>
      <p:pic>
        <p:nvPicPr>
          <p:cNvPr id="15362" name="Picture 2" descr="http://d1535dk28ea235.cloudfront.net/preset_64/tumblr_lhoy5cX5Fy1qb2pmw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querer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wan</a:t>
            </a:r>
            <a:r>
              <a:rPr lang="en-US" dirty="0" smtClean="0"/>
              <a:t>t or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ro</a:t>
            </a:r>
            <a:r>
              <a:rPr lang="en-US" dirty="0" smtClean="0"/>
              <a:t>		</a:t>
            </a:r>
            <a:r>
              <a:rPr lang="en-US" dirty="0" err="1" smtClean="0"/>
              <a:t>queremos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re</a:t>
            </a:r>
            <a:r>
              <a:rPr lang="en-US" dirty="0" smtClean="0"/>
              <a:t>		</a:t>
            </a:r>
            <a:r>
              <a:rPr lang="en-US" dirty="0" err="1" smtClean="0"/>
              <a:t>qu</a:t>
            </a:r>
            <a:r>
              <a:rPr lang="en-US" b="1" dirty="0" err="1" smtClean="0">
                <a:solidFill>
                  <a:srgbClr val="FF00FF"/>
                </a:solidFill>
              </a:rPr>
              <a:t>ie</a:t>
            </a:r>
            <a:r>
              <a:rPr lang="en-US" dirty="0" err="1" smtClean="0"/>
              <a:t>ren</a:t>
            </a:r>
            <a:endParaRPr lang="en-US" dirty="0"/>
          </a:p>
        </p:txBody>
      </p:sp>
      <p:pic>
        <p:nvPicPr>
          <p:cNvPr id="14338" name="Picture 2" descr="http://topdogessentials.com/images/Really_Wants_Food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123lovecalculator.com/images/new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u to </a:t>
            </a:r>
            <a:r>
              <a:rPr lang="en-US" dirty="0" err="1" smtClean="0"/>
              <a:t>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Jugar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e to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Pedir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Servir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Vestirse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(u to </a:t>
            </a:r>
            <a:r>
              <a:rPr lang="en-US" dirty="0" err="1" smtClean="0"/>
              <a:t>ue</a:t>
            </a:r>
            <a:r>
              <a:rPr lang="en-US" dirty="0" smtClean="0"/>
              <a:t>) to play a sport/game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go</a:t>
            </a:r>
            <a:r>
              <a:rPr lang="en-US" dirty="0" smtClean="0"/>
              <a:t>	</a:t>
            </a:r>
            <a:r>
              <a:rPr lang="en-US" dirty="0" err="1" smtClean="0"/>
              <a:t>jugamos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j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gas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j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ga</a:t>
            </a:r>
            <a:r>
              <a:rPr lang="en-US" dirty="0" smtClean="0"/>
              <a:t>		</a:t>
            </a:r>
            <a:r>
              <a:rPr lang="en-US" dirty="0" err="1" smtClean="0"/>
              <a:t>j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3314" name="Picture 2" descr="http://www.tennisrackets.tv/wp-content/uploads/Image/tennisrackets/2007/may-june/james_b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/>
              <a:t>e</a:t>
            </a:r>
            <a:r>
              <a:rPr lang="en-US" dirty="0" err="1" smtClean="0"/>
              <a:t>dir</a:t>
            </a:r>
            <a:r>
              <a:rPr lang="en-US" dirty="0" smtClean="0"/>
              <a:t> ( e to </a:t>
            </a:r>
            <a:r>
              <a:rPr lang="en-US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) </a:t>
            </a:r>
            <a:r>
              <a:rPr lang="en-US" i="1" dirty="0" smtClean="0"/>
              <a:t>to ask/to order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do</a:t>
            </a:r>
            <a:r>
              <a:rPr lang="en-US" dirty="0" smtClean="0"/>
              <a:t>		</a:t>
            </a:r>
            <a:r>
              <a:rPr lang="en-US" dirty="0" err="1"/>
              <a:t>p</a:t>
            </a:r>
            <a:r>
              <a:rPr lang="en-US" dirty="0" err="1" smtClean="0"/>
              <a:t>edimos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des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de</a:t>
            </a:r>
            <a:r>
              <a:rPr lang="en-US" dirty="0" smtClean="0"/>
              <a:t>		</a:t>
            </a: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den</a:t>
            </a:r>
            <a:endParaRPr lang="en-US" dirty="0"/>
          </a:p>
        </p:txBody>
      </p:sp>
      <p:pic>
        <p:nvPicPr>
          <p:cNvPr id="2050" name="Picture 2" descr="http://us.123rf.com/400wm/400/400/luckyraccoon/luckyraccoon1105/luckyraccoon110500049/9583090-a-waiter-taking-order-from-restaurant-custo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7315200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servir</a:t>
            </a:r>
            <a:r>
              <a:rPr lang="en-US" dirty="0" smtClean="0"/>
              <a:t> (e to i) </a:t>
            </a:r>
            <a:r>
              <a:rPr lang="en-US" i="1" dirty="0" smtClean="0"/>
              <a:t>to serve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rvo</a:t>
            </a:r>
            <a:r>
              <a:rPr lang="en-US" dirty="0" smtClean="0"/>
              <a:t>		</a:t>
            </a:r>
            <a:r>
              <a:rPr lang="en-US" dirty="0" err="1" smtClean="0"/>
              <a:t>servimos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rves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rve</a:t>
            </a:r>
            <a:r>
              <a:rPr lang="en-US" dirty="0" smtClean="0"/>
              <a:t>		</a:t>
            </a:r>
            <a:r>
              <a:rPr lang="en-US" dirty="0" err="1" smtClean="0"/>
              <a:t>s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rven</a:t>
            </a:r>
            <a:endParaRPr lang="en-US" dirty="0"/>
          </a:p>
        </p:txBody>
      </p:sp>
      <p:pic>
        <p:nvPicPr>
          <p:cNvPr id="3074" name="Picture 2" descr="http://christiyanichizt.files.wordpress.com/2011/04/istockphoto_6651633-waiter-serving-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3619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vestirse</a:t>
            </a:r>
            <a:r>
              <a:rPr lang="en-US" dirty="0" smtClean="0"/>
              <a:t> (e to i) </a:t>
            </a:r>
            <a:r>
              <a:rPr lang="en-US" i="1" dirty="0" smtClean="0"/>
              <a:t>to dress one’s self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 </a:t>
            </a:r>
            <a:r>
              <a:rPr lang="en-US" dirty="0" err="1" smtClean="0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sto</a:t>
            </a:r>
            <a:r>
              <a:rPr lang="en-US" dirty="0" smtClean="0"/>
              <a:t>		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vestimos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stes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ste</a:t>
            </a:r>
            <a:r>
              <a:rPr lang="en-US" dirty="0" smtClean="0"/>
              <a:t>		se </a:t>
            </a:r>
            <a:r>
              <a:rPr lang="en-US" dirty="0" err="1" smtClean="0"/>
              <a:t>v</a:t>
            </a:r>
            <a:r>
              <a:rPr lang="en-US" b="1" dirty="0" err="1" smtClean="0">
                <a:solidFill>
                  <a:srgbClr val="FF00FF"/>
                </a:solidFill>
              </a:rPr>
              <a:t>i</a:t>
            </a:r>
            <a:r>
              <a:rPr lang="en-US" dirty="0" err="1" smtClean="0"/>
              <a:t>sten</a:t>
            </a:r>
            <a:endParaRPr lang="en-US" dirty="0"/>
          </a:p>
        </p:txBody>
      </p:sp>
      <p:pic>
        <p:nvPicPr>
          <p:cNvPr id="5122" name="Picture 2" descr="http://www.schoolsparks.com/assets/images/blog/2011/110327-little-girl-putting-pants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19335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o to </a:t>
            </a:r>
            <a:r>
              <a:rPr lang="en-US" dirty="0" err="1" smtClean="0"/>
              <a:t>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Almorzar</a:t>
            </a:r>
            <a:endParaRPr lang="en-US" dirty="0" smtClean="0"/>
          </a:p>
          <a:p>
            <a:r>
              <a:rPr lang="en-US" dirty="0" err="1" smtClean="0"/>
              <a:t>Dormir</a:t>
            </a:r>
            <a:endParaRPr lang="en-US" dirty="0" smtClean="0"/>
          </a:p>
          <a:p>
            <a:r>
              <a:rPr lang="en-US" dirty="0" err="1" smtClean="0"/>
              <a:t>Morir</a:t>
            </a:r>
            <a:endParaRPr lang="en-US" dirty="0" smtClean="0"/>
          </a:p>
          <a:p>
            <a:r>
              <a:rPr lang="en-US" dirty="0" err="1" smtClean="0"/>
              <a:t>Volver</a:t>
            </a:r>
            <a:endParaRPr lang="en-US" dirty="0" smtClean="0"/>
          </a:p>
          <a:p>
            <a:r>
              <a:rPr lang="en-US" dirty="0" err="1" smtClean="0"/>
              <a:t>Poder</a:t>
            </a:r>
            <a:endParaRPr lang="en-US" dirty="0" smtClean="0"/>
          </a:p>
          <a:p>
            <a:r>
              <a:rPr lang="en-US" dirty="0" err="1" smtClean="0"/>
              <a:t>Probar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lmorzar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eat lunch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lm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rzo</a:t>
            </a:r>
            <a:r>
              <a:rPr lang="en-US" dirty="0" smtClean="0"/>
              <a:t>		</a:t>
            </a:r>
            <a:r>
              <a:rPr lang="en-US" dirty="0" err="1"/>
              <a:t>a</a:t>
            </a:r>
            <a:r>
              <a:rPr lang="en-US" dirty="0" err="1" smtClean="0"/>
              <a:t>lmorzamos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lm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rzas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rza</a:t>
            </a:r>
            <a:r>
              <a:rPr lang="en-US" dirty="0" smtClean="0"/>
              <a:t>		</a:t>
            </a:r>
            <a:r>
              <a:rPr lang="en-US" dirty="0" err="1"/>
              <a:t>a</a:t>
            </a:r>
            <a:r>
              <a:rPr lang="en-US" dirty="0" err="1" smtClean="0"/>
              <a:t>lm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rzan</a:t>
            </a:r>
            <a:endParaRPr lang="en-US" dirty="0"/>
          </a:p>
        </p:txBody>
      </p:sp>
      <p:pic>
        <p:nvPicPr>
          <p:cNvPr id="6146" name="Picture 2" descr="http://media.columbiamissourian.com/multimedia/2008/11/20/media/112008_SchoolTarys_9112_t_w600_h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5715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ormir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to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rmo</a:t>
            </a:r>
            <a:r>
              <a:rPr lang="en-US" dirty="0" smtClean="0"/>
              <a:t>		</a:t>
            </a:r>
            <a:r>
              <a:rPr lang="en-US" dirty="0" err="1" smtClean="0"/>
              <a:t>dormimos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d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rmes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d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rme</a:t>
            </a:r>
            <a:r>
              <a:rPr lang="en-US" dirty="0" smtClean="0"/>
              <a:t>		</a:t>
            </a:r>
            <a:r>
              <a:rPr lang="en-US" dirty="0" err="1" smtClean="0"/>
              <a:t>d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rmen</a:t>
            </a:r>
            <a:endParaRPr lang="en-US" dirty="0"/>
          </a:p>
        </p:txBody>
      </p:sp>
      <p:pic>
        <p:nvPicPr>
          <p:cNvPr id="8194" name="Picture 2" descr="http://www.friedbeef.com/wp-content/uploads/2010/01/sl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oder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be able to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do</a:t>
            </a:r>
            <a:r>
              <a:rPr lang="en-US" dirty="0" smtClean="0"/>
              <a:t>		</a:t>
            </a:r>
            <a:r>
              <a:rPr lang="en-US" dirty="0" err="1" smtClean="0"/>
              <a:t>podemos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des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de</a:t>
            </a:r>
            <a:r>
              <a:rPr lang="en-US" dirty="0" smtClean="0"/>
              <a:t>		</a:t>
            </a:r>
            <a:r>
              <a:rPr lang="en-US" dirty="0" err="1" smtClean="0"/>
              <a:t>p</a:t>
            </a:r>
            <a:r>
              <a:rPr lang="en-US" b="1" dirty="0" err="1" smtClean="0">
                <a:solidFill>
                  <a:srgbClr val="FF00FF"/>
                </a:solidFill>
              </a:rPr>
              <a:t>ue</a:t>
            </a:r>
            <a:r>
              <a:rPr lang="en-US" dirty="0" err="1" smtClean="0"/>
              <a:t>den</a:t>
            </a:r>
            <a:endParaRPr lang="en-US" dirty="0"/>
          </a:p>
        </p:txBody>
      </p:sp>
      <p:pic>
        <p:nvPicPr>
          <p:cNvPr id="4098" name="Picture 2" descr="http://3.bp.blogspot.com/-2iJO0NNq4U0/TdFhmUrm6OI/AAAAAAAACSk/pBEH3zJiA5E/s400/Barney-I-Can-Do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185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LOS VERBOS QUE CAMBIAN</vt:lpstr>
      <vt:lpstr>LOS VERBOS e to i</vt:lpstr>
      <vt:lpstr>pedir ( e to i) to ask/to order</vt:lpstr>
      <vt:lpstr>servir (e to i) to serve</vt:lpstr>
      <vt:lpstr>vestirse (e to i) to dress one’s self</vt:lpstr>
      <vt:lpstr>LOS VERBOS o to ue</vt:lpstr>
      <vt:lpstr>almorzar (o to ue) to eat lunch</vt:lpstr>
      <vt:lpstr>dormir (o to ue) to sleep</vt:lpstr>
      <vt:lpstr>poder (o to ue) to be able to</vt:lpstr>
      <vt:lpstr>volver (o to ue) to return</vt:lpstr>
      <vt:lpstr>probar (o to ue) to try</vt:lpstr>
      <vt:lpstr>morir (o to ue) to die</vt:lpstr>
      <vt:lpstr>LOS VERBOS e to ie</vt:lpstr>
      <vt:lpstr>pensar (e to ie) to think</vt:lpstr>
      <vt:lpstr>empezar (e to ie) to begin</vt:lpstr>
      <vt:lpstr>comenzar (e to ie) to begin</vt:lpstr>
      <vt:lpstr>preferir (e to ie) to prefer</vt:lpstr>
      <vt:lpstr>querer (e to ie) to want or love</vt:lpstr>
      <vt:lpstr>LOS VERBOS u to ue</vt:lpstr>
      <vt:lpstr>jugar (u to ue) to play a sport/game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QUE CAMBIAN</dc:title>
  <dc:creator>Gail</dc:creator>
  <cp:lastModifiedBy>Windows User</cp:lastModifiedBy>
  <cp:revision>12</cp:revision>
  <dcterms:created xsi:type="dcterms:W3CDTF">2011-09-15T11:59:09Z</dcterms:created>
  <dcterms:modified xsi:type="dcterms:W3CDTF">2012-09-19T18:00:31Z</dcterms:modified>
</cp:coreProperties>
</file>