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58" r:id="rId5"/>
    <p:sldId id="263" r:id="rId6"/>
    <p:sldId id="264" r:id="rId7"/>
    <p:sldId id="259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2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0401-78FF-4F15-A7AC-0ED1F50A352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088A-6649-4586-91A9-D3F74E93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ciudad de México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ciudades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endParaRPr lang="en-US" dirty="0" smtClean="0"/>
          </a:p>
          <a:p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D.F. </a:t>
            </a:r>
            <a:r>
              <a:rPr lang="en-US" dirty="0" err="1" smtClean="0"/>
              <a:t>para</a:t>
            </a:r>
            <a:r>
              <a:rPr lang="en-US" dirty="0" smtClean="0"/>
              <a:t> Distrito Federal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Tenochtitlan</a:t>
            </a:r>
          </a:p>
          <a:p>
            <a:r>
              <a:rPr lang="en-US" dirty="0" err="1" smtClean="0"/>
              <a:t>Moctezuma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el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emperador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www.arqhys.com/contenidos/imagenes/La%20Ciudad%20de%20Mexico%20se%20Hu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4419600"/>
            <a:ext cx="38004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Xochilmilco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</a:t>
            </a:r>
            <a:r>
              <a:rPr lang="en-US" dirty="0" err="1" smtClean="0"/>
              <a:t>jardínes</a:t>
            </a:r>
            <a:r>
              <a:rPr lang="en-US" dirty="0" smtClean="0"/>
              <a:t> </a:t>
            </a:r>
            <a:r>
              <a:rPr lang="en-US" dirty="0" err="1" smtClean="0"/>
              <a:t>flotantes</a:t>
            </a:r>
            <a:endParaRPr lang="en-US" dirty="0" smtClean="0"/>
          </a:p>
          <a:p>
            <a:r>
              <a:rPr lang="en-US" dirty="0" err="1" smtClean="0"/>
              <a:t>Muchas</a:t>
            </a:r>
            <a:r>
              <a:rPr lang="en-US" dirty="0" smtClean="0"/>
              <a:t> personas van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celebrar</a:t>
            </a:r>
            <a:endParaRPr lang="en-US" dirty="0"/>
          </a:p>
        </p:txBody>
      </p:sp>
      <p:pic>
        <p:nvPicPr>
          <p:cNvPr id="4098" name="Picture 2" descr="http://rutanomada.com/wp-content/uploads/2008/11/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3048000"/>
            <a:ext cx="5410200" cy="36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s.cnnmexico.com/en-primer-plano/wp-content/uploads/2010/10/Xochimil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5190499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fiesta de </a:t>
            </a:r>
            <a:r>
              <a:rPr lang="en-US" dirty="0" err="1" smtClean="0"/>
              <a:t>quinceañera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cumple</a:t>
            </a:r>
            <a:r>
              <a:rPr lang="en-US" dirty="0" smtClean="0"/>
              <a:t>  15 </a:t>
            </a:r>
            <a:r>
              <a:rPr lang="en-US" dirty="0" err="1" smtClean="0"/>
              <a:t>años</a:t>
            </a:r>
            <a:endParaRPr lang="en-US" dirty="0"/>
          </a:p>
        </p:txBody>
      </p:sp>
      <p:pic>
        <p:nvPicPr>
          <p:cNvPr id="5122" name="Picture 2" descr="http://www.quinceanera-sweetfifteen.com/images/Quinceanera-page-11.305143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aztecas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Construyeron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pirámides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honor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dioses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observatorios</a:t>
            </a:r>
            <a:r>
              <a:rPr lang="en-US" dirty="0" smtClean="0"/>
              <a:t> </a:t>
            </a:r>
            <a:r>
              <a:rPr lang="en-US" dirty="0" err="1" smtClean="0"/>
              <a:t>astronómicos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aztecas</a:t>
            </a:r>
            <a:r>
              <a:rPr lang="en-US" dirty="0" smtClean="0"/>
              <a:t> </a:t>
            </a:r>
            <a:r>
              <a:rPr lang="en-US" dirty="0" err="1" smtClean="0"/>
              <a:t>practicaban</a:t>
            </a:r>
            <a:r>
              <a:rPr lang="en-US" dirty="0" smtClean="0"/>
              <a:t> el </a:t>
            </a:r>
            <a:r>
              <a:rPr lang="en-US" dirty="0" err="1" smtClean="0"/>
              <a:t>sacrificio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pic>
        <p:nvPicPr>
          <p:cNvPr id="11266" name="Picture 2" descr="http://www.xtec.es/~smuria/projecte/imatges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4419600" cy="2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Hernán</a:t>
            </a:r>
            <a:r>
              <a:rPr lang="en-US" dirty="0" smtClean="0"/>
              <a:t> Cortés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Llegó</a:t>
            </a:r>
            <a:r>
              <a:rPr lang="en-US" dirty="0" smtClean="0"/>
              <a:t> a la ciudad de Tenochtitlan en 1519 y </a:t>
            </a:r>
            <a:r>
              <a:rPr lang="en-US" dirty="0" err="1" smtClean="0"/>
              <a:t>conquistó</a:t>
            </a:r>
            <a:r>
              <a:rPr lang="en-US" dirty="0" smtClean="0"/>
              <a:t> la ciudad en 1521.</a:t>
            </a:r>
            <a:endParaRPr lang="en-US" dirty="0"/>
          </a:p>
        </p:txBody>
      </p:sp>
      <p:pic>
        <p:nvPicPr>
          <p:cNvPr id="9218" name="Picture 2" descr="http://eternalexploration.files.wordpress.com/2011/07/hernan_cortes_moctezuma_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78" y="3048000"/>
            <a:ext cx="267772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Zócalo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corazón</a:t>
            </a:r>
            <a:r>
              <a:rPr lang="en-US" dirty="0" smtClean="0"/>
              <a:t> de la ciudad</a:t>
            </a:r>
          </a:p>
          <a:p>
            <a:r>
              <a:rPr lang="en-US" dirty="0" err="1" smtClean="0"/>
              <a:t>Muchas</a:t>
            </a:r>
            <a:r>
              <a:rPr lang="en-US" dirty="0" smtClean="0"/>
              <a:t> personas van al </a:t>
            </a:r>
            <a:r>
              <a:rPr lang="en-US" dirty="0" err="1" smtClean="0"/>
              <a:t>Zócalo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oír</a:t>
            </a:r>
            <a:r>
              <a:rPr lang="en-US" dirty="0" smtClean="0"/>
              <a:t> el </a:t>
            </a:r>
            <a:r>
              <a:rPr lang="en-US" dirty="0" err="1" smtClean="0"/>
              <a:t>grito</a:t>
            </a:r>
            <a:r>
              <a:rPr lang="en-US" dirty="0" smtClean="0"/>
              <a:t> en la </a:t>
            </a:r>
            <a:r>
              <a:rPr lang="en-US" dirty="0" err="1" smtClean="0"/>
              <a:t>víspera</a:t>
            </a:r>
            <a:r>
              <a:rPr lang="en-US" dirty="0" smtClean="0"/>
              <a:t> (eve) del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Independencia</a:t>
            </a:r>
            <a:r>
              <a:rPr lang="en-US" dirty="0" smtClean="0"/>
              <a:t> de México, el 15 de </a:t>
            </a:r>
            <a:r>
              <a:rPr lang="en-US" dirty="0" err="1" smtClean="0"/>
              <a:t>septiembre</a:t>
            </a:r>
            <a:endParaRPr lang="en-US" dirty="0" smtClean="0"/>
          </a:p>
          <a:p>
            <a:r>
              <a:rPr lang="en-US" dirty="0" smtClean="0"/>
              <a:t>En el </a:t>
            </a:r>
            <a:r>
              <a:rPr lang="en-US" dirty="0" err="1" smtClean="0"/>
              <a:t>Zócalo</a:t>
            </a:r>
            <a:r>
              <a:rPr lang="en-US" dirty="0" smtClean="0"/>
              <a:t> hay la Plaza de la </a:t>
            </a:r>
            <a:r>
              <a:rPr lang="en-US" dirty="0" err="1" smtClean="0"/>
              <a:t>Constitución</a:t>
            </a:r>
            <a:r>
              <a:rPr lang="en-US" dirty="0" smtClean="0"/>
              <a:t>, La </a:t>
            </a:r>
            <a:r>
              <a:rPr lang="en-US" dirty="0" err="1" smtClean="0"/>
              <a:t>Catedral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r>
              <a:rPr lang="en-US" dirty="0" smtClean="0"/>
              <a:t> y el Palacio </a:t>
            </a:r>
            <a:r>
              <a:rPr lang="en-US" dirty="0" err="1" smtClean="0"/>
              <a:t>Nacional</a:t>
            </a:r>
            <a:endParaRPr lang="en-US" dirty="0"/>
          </a:p>
        </p:txBody>
      </p:sp>
      <p:pic>
        <p:nvPicPr>
          <p:cNvPr id="8194" name="Picture 2" descr="http://www.zocalosacramento.com/wp-content/uploads/2010/02/zocal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051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Catedral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Empezaron</a:t>
            </a:r>
            <a:r>
              <a:rPr lang="en-US" dirty="0" smtClean="0"/>
              <a:t> a </a:t>
            </a:r>
            <a:r>
              <a:rPr lang="en-US" dirty="0" err="1" smtClean="0"/>
              <a:t>construirla</a:t>
            </a:r>
            <a:r>
              <a:rPr lang="en-US" dirty="0" smtClean="0"/>
              <a:t> en 1572</a:t>
            </a:r>
            <a:endParaRPr lang="en-US" dirty="0"/>
          </a:p>
        </p:txBody>
      </p:sp>
      <p:pic>
        <p:nvPicPr>
          <p:cNvPr id="7170" name="Picture 2" descr="http://farm3.static.flickr.com/2521/3752620513_997e6db8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762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Palacio </a:t>
            </a:r>
            <a:r>
              <a:rPr lang="en-US" dirty="0" err="1" smtClean="0"/>
              <a:t>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 la </a:t>
            </a:r>
            <a:r>
              <a:rPr lang="en-US" dirty="0" err="1" smtClean="0"/>
              <a:t>residencia</a:t>
            </a:r>
            <a:r>
              <a:rPr lang="en-US" dirty="0" smtClean="0"/>
              <a:t> de </a:t>
            </a:r>
            <a:r>
              <a:rPr lang="en-US" dirty="0" err="1" smtClean="0"/>
              <a:t>Hernán</a:t>
            </a:r>
            <a:r>
              <a:rPr lang="en-US" dirty="0" smtClean="0"/>
              <a:t> Cortés</a:t>
            </a:r>
          </a:p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el </a:t>
            </a:r>
            <a:r>
              <a:rPr lang="en-US" dirty="0" err="1" smtClean="0"/>
              <a:t>presidente</a:t>
            </a:r>
            <a:r>
              <a:rPr lang="en-US" dirty="0" smtClean="0"/>
              <a:t> de México</a:t>
            </a:r>
            <a:endParaRPr lang="en-US" dirty="0"/>
          </a:p>
        </p:txBody>
      </p:sp>
      <p:pic>
        <p:nvPicPr>
          <p:cNvPr id="1026" name="Picture 2" descr="http://upload.wikimedia.org/wikipedia/commons/thumb/7/74/MexCity-palacio.jpg/400px-MexCity-pala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Viene</a:t>
            </a:r>
            <a:r>
              <a:rPr lang="en-US" dirty="0" smtClean="0"/>
              <a:t> de la </a:t>
            </a:r>
            <a:r>
              <a:rPr lang="en-US" dirty="0" err="1" smtClean="0"/>
              <a:t>palabra</a:t>
            </a:r>
            <a:r>
              <a:rPr lang="en-US" dirty="0" smtClean="0"/>
              <a:t> </a:t>
            </a:r>
            <a:r>
              <a:rPr lang="en-US" dirty="0" err="1" smtClean="0"/>
              <a:t>azteca</a:t>
            </a:r>
            <a:r>
              <a:rPr lang="en-US" dirty="0" smtClean="0"/>
              <a:t>  “</a:t>
            </a:r>
            <a:r>
              <a:rPr lang="en-US" dirty="0" err="1" smtClean="0"/>
              <a:t>xocolatl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amarga</a:t>
            </a:r>
            <a:r>
              <a:rPr lang="en-US" dirty="0" smtClean="0"/>
              <a:t>” en la </a:t>
            </a:r>
            <a:r>
              <a:rPr lang="en-US" dirty="0" err="1" smtClean="0"/>
              <a:t>lengua</a:t>
            </a:r>
            <a:r>
              <a:rPr lang="en-US" dirty="0" smtClean="0"/>
              <a:t> </a:t>
            </a:r>
            <a:r>
              <a:rPr lang="en-US" dirty="0" err="1" smtClean="0"/>
              <a:t>azteca</a:t>
            </a:r>
            <a:endParaRPr lang="en-US" dirty="0"/>
          </a:p>
        </p:txBody>
      </p:sp>
      <p:pic>
        <p:nvPicPr>
          <p:cNvPr id="6146" name="Picture 2" descr="http://4.bp.blogspot.com/_z15KAWTRhB8/S9NKqL2mZxI/AAAAAAAAAkY/88rFTUGhwTM/s1600/azteca%2520chocol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6955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ángel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Monumento</a:t>
            </a:r>
            <a:r>
              <a:rPr lang="en-US" dirty="0" smtClean="0"/>
              <a:t> a la </a:t>
            </a:r>
            <a:r>
              <a:rPr lang="en-US" dirty="0" err="1" smtClean="0"/>
              <a:t>Independencia</a:t>
            </a:r>
            <a:endParaRPr lang="en-US" dirty="0" smtClean="0"/>
          </a:p>
          <a:p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construido</a:t>
            </a:r>
            <a:r>
              <a:rPr lang="en-US" dirty="0" smtClean="0"/>
              <a:t> en 1910 </a:t>
            </a:r>
          </a:p>
          <a:p>
            <a:r>
              <a:rPr lang="en-US" dirty="0" err="1" smtClean="0"/>
              <a:t>Está</a:t>
            </a:r>
            <a:r>
              <a:rPr lang="en-US" dirty="0" smtClean="0"/>
              <a:t> en la Ciudad de México</a:t>
            </a:r>
            <a:endParaRPr lang="en-US" dirty="0"/>
          </a:p>
        </p:txBody>
      </p:sp>
      <p:pic>
        <p:nvPicPr>
          <p:cNvPr id="2050" name="Picture 2" descr="http://cdn.worldcupblog.org/www.worldcupblog.org/files/2010/03/Angel_de_la_Independencia_Mexico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007760" cy="37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Paseo</a:t>
            </a:r>
            <a:r>
              <a:rPr lang="en-US" dirty="0" smtClean="0"/>
              <a:t> de la </a:t>
            </a:r>
            <a:r>
              <a:rPr lang="en-US" dirty="0" err="1" smtClean="0"/>
              <a:t>Reforma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avenidas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 la ciudad.</a:t>
            </a:r>
            <a:endParaRPr lang="en-US" dirty="0"/>
          </a:p>
        </p:txBody>
      </p:sp>
      <p:pic>
        <p:nvPicPr>
          <p:cNvPr id="3074" name="Picture 2" descr="http://upload.wikimedia.org/wikipedia/commons/thumb/e/e8/BicycleSundayPaseoReformaDF.JPG/250px-BicycleSundayPaseoReforma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erialarchives.com/stock/img/AHLB221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95575"/>
            <a:ext cx="4762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221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 ciudad de México</vt:lpstr>
      <vt:lpstr>Los aztecas</vt:lpstr>
      <vt:lpstr>Hernán Cortés</vt:lpstr>
      <vt:lpstr>El Zócalo</vt:lpstr>
      <vt:lpstr>La Catedral Metropolitana</vt:lpstr>
      <vt:lpstr>El Palacio Nacional</vt:lpstr>
      <vt:lpstr>El chocolate</vt:lpstr>
      <vt:lpstr>El ángel</vt:lpstr>
      <vt:lpstr>El Paseo de la Reforma</vt:lpstr>
      <vt:lpstr>Xochilmilco</vt:lpstr>
      <vt:lpstr>La fiesta de quinceañera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 de México</dc:title>
  <dc:creator>Windows User</dc:creator>
  <cp:lastModifiedBy>Windows User</cp:lastModifiedBy>
  <cp:revision>11</cp:revision>
  <dcterms:created xsi:type="dcterms:W3CDTF">2012-01-12T15:39:07Z</dcterms:created>
  <dcterms:modified xsi:type="dcterms:W3CDTF">2013-09-26T14:49:34Z</dcterms:modified>
</cp:coreProperties>
</file>