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3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DD4BE-F967-7641-AAE7-01319AB55ECD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DE86-C05F-BE4F-8E63-758534507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w2TzMR5XzM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Cultura</a:t>
            </a:r>
            <a:r>
              <a:rPr lang="en-US" dirty="0" smtClean="0"/>
              <a:t> –Argentina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9110"/>
            <a:ext cx="9144000" cy="571889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capital de Argentina</a:t>
            </a:r>
            <a:r>
              <a:rPr lang="en-US" dirty="0" smtClean="0"/>
              <a:t>?</a:t>
            </a:r>
          </a:p>
          <a:p>
            <a:pPr marL="514350" lvl="0" indent="-514350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Buenos Aires</a:t>
            </a:r>
          </a:p>
          <a:p>
            <a:pPr marL="514350" lvl="0" indent="-514350">
              <a:buNone/>
            </a:pPr>
            <a:r>
              <a:rPr lang="en-US" dirty="0" smtClean="0"/>
              <a:t>2. ¿</a:t>
            </a:r>
            <a:r>
              <a:rPr lang="en-US" dirty="0" err="1"/>
              <a:t>Dónde</a:t>
            </a:r>
            <a:r>
              <a:rPr lang="en-US" dirty="0"/>
              <a:t> se </a:t>
            </a:r>
            <a:r>
              <a:rPr lang="en-US" dirty="0" err="1"/>
              <a:t>encuentra</a:t>
            </a:r>
            <a:r>
              <a:rPr lang="en-US" dirty="0"/>
              <a:t> (find) Buenos Aires? (hint: description</a:t>
            </a:r>
            <a:r>
              <a:rPr lang="en-US" dirty="0" smtClean="0"/>
              <a:t>)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En la </a:t>
            </a:r>
            <a:r>
              <a:rPr lang="en-US" dirty="0" err="1" smtClean="0">
                <a:solidFill>
                  <a:srgbClr val="FF0000"/>
                </a:solidFill>
              </a:rPr>
              <a:t>boca</a:t>
            </a:r>
            <a:r>
              <a:rPr lang="en-US" dirty="0" smtClean="0">
                <a:solidFill>
                  <a:srgbClr val="FF0000"/>
                </a:solidFill>
              </a:rPr>
              <a:t> del Rio de la Plata en la </a:t>
            </a:r>
            <a:r>
              <a:rPr lang="en-US" dirty="0" err="1" smtClean="0">
                <a:solidFill>
                  <a:srgbClr val="FF0000"/>
                </a:solidFill>
              </a:rPr>
              <a:t>costa</a:t>
            </a:r>
            <a:r>
              <a:rPr lang="en-US" dirty="0" smtClean="0">
                <a:solidFill>
                  <a:srgbClr val="FF0000"/>
                </a:solidFill>
              </a:rPr>
              <a:t> del </a:t>
            </a:r>
            <a:r>
              <a:rPr lang="en-US" dirty="0" err="1" smtClean="0">
                <a:solidFill>
                  <a:srgbClr val="FF0000"/>
                </a:solidFill>
              </a:rPr>
              <a:t>oceano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atlantico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3. ¿</a:t>
            </a:r>
            <a:r>
              <a:rPr lang="en-US" dirty="0"/>
              <a:t>Como se llama la </a:t>
            </a:r>
            <a:r>
              <a:rPr lang="en-US" dirty="0" err="1"/>
              <a:t>tierra</a:t>
            </a:r>
            <a:r>
              <a:rPr lang="en-US" dirty="0"/>
              <a:t> de los </a:t>
            </a:r>
            <a:r>
              <a:rPr lang="en-US" dirty="0" smtClean="0"/>
              <a:t>gauchos (cowboys)? 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pampa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buAutoNum type="arabicPeriod" startAt="4"/>
            </a:pPr>
            <a:r>
              <a:rPr lang="en-US" dirty="0" smtClean="0"/>
              <a:t>En </a:t>
            </a:r>
            <a:r>
              <a:rPr lang="en-US" dirty="0"/>
              <a:t>El </a:t>
            </a:r>
            <a:r>
              <a:rPr lang="en-US" dirty="0" err="1"/>
              <a:t>Parque</a:t>
            </a:r>
            <a:r>
              <a:rPr lang="en-US" dirty="0"/>
              <a:t> Provincial </a:t>
            </a:r>
            <a:r>
              <a:rPr lang="en-US" dirty="0" err="1"/>
              <a:t>Ischigualasto</a:t>
            </a:r>
            <a:r>
              <a:rPr lang="en-US" dirty="0"/>
              <a:t>,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descubierto</a:t>
            </a:r>
            <a:r>
              <a:rPr lang="en-US" dirty="0"/>
              <a:t> (discovered)</a:t>
            </a:r>
            <a:r>
              <a:rPr lang="en-US" dirty="0" smtClean="0"/>
              <a:t>?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Eorapto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lunensis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uno</a:t>
            </a:r>
            <a:r>
              <a:rPr lang="en-US" dirty="0" smtClean="0">
                <a:solidFill>
                  <a:srgbClr val="FF0000"/>
                </a:solidFill>
              </a:rPr>
              <a:t> de los </a:t>
            </a:r>
            <a:r>
              <a:rPr lang="en-US" dirty="0" err="1" smtClean="0">
                <a:solidFill>
                  <a:srgbClr val="FF0000"/>
                </a:solidFill>
              </a:rPr>
              <a:t>dinosaurios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antiguos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lvl="0" indent="-514350">
              <a:buNone/>
            </a:pPr>
            <a:r>
              <a:rPr lang="en-US" dirty="0" smtClean="0"/>
              <a:t>5. 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llaman</a:t>
            </a:r>
            <a:r>
              <a:rPr lang="en-US" dirty="0"/>
              <a:t> los residents de Buenos Aires</a:t>
            </a:r>
            <a:r>
              <a:rPr lang="en-US" dirty="0" smtClean="0"/>
              <a:t>?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los </a:t>
            </a:r>
            <a:r>
              <a:rPr lang="en-US" dirty="0" err="1" smtClean="0">
                <a:solidFill>
                  <a:srgbClr val="FF0000"/>
                </a:solidFill>
              </a:rPr>
              <a:t>porteños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672"/>
            <a:ext cx="8229600" cy="6636327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 startAt="6"/>
            </a:pPr>
            <a:r>
              <a:rPr lang="en-US" dirty="0" smtClean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ciudad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sureña</a:t>
            </a:r>
            <a:r>
              <a:rPr lang="en-US" dirty="0"/>
              <a:t> (southern) del </a:t>
            </a:r>
            <a:r>
              <a:rPr lang="en-US" dirty="0" err="1"/>
              <a:t>mundo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Ushuaia, en Tierra del Fuego</a:t>
            </a:r>
          </a:p>
          <a:p>
            <a:pPr marL="514350" lvl="0" indent="-514350">
              <a:buNone/>
            </a:pPr>
            <a:r>
              <a:rPr lang="en-US" dirty="0" smtClean="0"/>
              <a:t>7. ¿</a:t>
            </a:r>
            <a:r>
              <a:rPr lang="en-US" dirty="0" err="1"/>
              <a:t>Cómo</a:t>
            </a:r>
            <a:r>
              <a:rPr lang="en-US" dirty="0"/>
              <a:t> se llama </a:t>
            </a:r>
            <a:r>
              <a:rPr lang="en-US" dirty="0" err="1"/>
              <a:t>uno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cascadas</a:t>
            </a:r>
            <a:r>
              <a:rPr lang="en-US" dirty="0"/>
              <a:t> (waterfalls)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impresionante</a:t>
            </a:r>
            <a:r>
              <a:rPr lang="en-US" dirty="0" smtClean="0"/>
              <a:t>?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Garganta</a:t>
            </a:r>
            <a:r>
              <a:rPr lang="en-US" dirty="0" smtClean="0">
                <a:solidFill>
                  <a:srgbClr val="FF0000"/>
                </a:solidFill>
              </a:rPr>
              <a:t> del Diablo </a:t>
            </a:r>
          </a:p>
          <a:p>
            <a:pPr marL="514350" lvl="0" indent="-514350">
              <a:buNone/>
            </a:pPr>
            <a:r>
              <a:rPr lang="en-US" dirty="0" smtClean="0"/>
              <a:t>8. ¿</a:t>
            </a:r>
            <a:r>
              <a:rPr lang="en-US" dirty="0" err="1"/>
              <a:t>Cuál</a:t>
            </a:r>
            <a:r>
              <a:rPr lang="en-US" dirty="0"/>
              <a:t> animal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popular en el </a:t>
            </a:r>
            <a:r>
              <a:rPr lang="en-US" dirty="0" err="1"/>
              <a:t>sur</a:t>
            </a:r>
            <a:r>
              <a:rPr lang="en-US" dirty="0"/>
              <a:t> de Argentina</a:t>
            </a:r>
            <a:r>
              <a:rPr lang="en-US" dirty="0" smtClean="0"/>
              <a:t>?</a:t>
            </a:r>
          </a:p>
          <a:p>
            <a:pPr marL="514350" lvl="0" indent="-514350">
              <a:buNone/>
            </a:pPr>
            <a:r>
              <a:rPr lang="en-US" dirty="0" smtClean="0"/>
              <a:t> 	</a:t>
            </a:r>
            <a:r>
              <a:rPr lang="en-US" dirty="0" smtClean="0">
                <a:solidFill>
                  <a:srgbClr val="FF0000"/>
                </a:solidFill>
              </a:rPr>
              <a:t>los </a:t>
            </a:r>
            <a:r>
              <a:rPr lang="en-US" dirty="0" err="1" smtClean="0">
                <a:solidFill>
                  <a:srgbClr val="FF0000"/>
                </a:solidFill>
              </a:rPr>
              <a:t>pingüinos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9. ¿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famoso</a:t>
            </a:r>
            <a:r>
              <a:rPr lang="en-US" dirty="0"/>
              <a:t> el barrio de La Boca en Buenos Aires</a:t>
            </a:r>
            <a:r>
              <a:rPr lang="en-US" dirty="0" smtClean="0"/>
              <a:t>?</a:t>
            </a:r>
          </a:p>
          <a:p>
            <a:pPr marL="514350" lvl="0" indent="-514350"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colorido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casas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el tango</a:t>
            </a:r>
          </a:p>
          <a:p>
            <a:pPr marL="514350" lvl="0" indent="-514350">
              <a:buNone/>
            </a:pPr>
            <a:r>
              <a:rPr lang="en-US" dirty="0" smtClean="0"/>
              <a:t>10. ¿</a:t>
            </a:r>
            <a:r>
              <a:rPr lang="en-US" dirty="0"/>
              <a:t>De </a:t>
            </a:r>
            <a:r>
              <a:rPr lang="en-US" dirty="0" err="1"/>
              <a:t>quienes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manos</a:t>
            </a:r>
            <a:r>
              <a:rPr lang="en-US" dirty="0"/>
              <a:t> en la </a:t>
            </a:r>
            <a:r>
              <a:rPr lang="en-US" dirty="0" err="1"/>
              <a:t>Cueva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Manos?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los </a:t>
            </a:r>
            <a:r>
              <a:rPr lang="en-US" dirty="0" err="1" smtClean="0">
                <a:solidFill>
                  <a:srgbClr val="FF0000"/>
                </a:solidFill>
              </a:rPr>
              <a:t>cazadores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prehistóricos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109"/>
            <a:ext cx="8229600" cy="621841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11. ¿</a:t>
            </a:r>
            <a:r>
              <a:rPr lang="en-US" dirty="0" err="1"/>
              <a:t>Cuándo</a:t>
            </a:r>
            <a:r>
              <a:rPr lang="en-US" dirty="0"/>
              <a:t> se </a:t>
            </a:r>
            <a:r>
              <a:rPr lang="en-US" dirty="0" err="1"/>
              <a:t>originó</a:t>
            </a:r>
            <a:r>
              <a:rPr lang="en-US" dirty="0"/>
              <a:t> el tango 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 err="1"/>
              <a:t>dónde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en los barrios (neighborhoods) en </a:t>
            </a:r>
            <a:r>
              <a:rPr lang="en-US" dirty="0" err="1" smtClean="0">
                <a:solidFill>
                  <a:srgbClr val="FF0000"/>
                </a:solidFill>
              </a:rPr>
              <a:t>siglo</a:t>
            </a:r>
            <a:r>
              <a:rPr lang="en-US" dirty="0" smtClean="0">
                <a:solidFill>
                  <a:srgbClr val="FF0000"/>
                </a:solidFill>
              </a:rPr>
              <a:t> 19 (1800’s)</a:t>
            </a:r>
          </a:p>
          <a:p>
            <a:pPr marL="514350" indent="-514350">
              <a:buNone/>
            </a:pPr>
            <a:r>
              <a:rPr lang="en-US" dirty="0" smtClean="0"/>
              <a:t>12. 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llaman</a:t>
            </a:r>
            <a:r>
              <a:rPr lang="en-US" dirty="0"/>
              <a:t> los </a:t>
            </a:r>
            <a:r>
              <a:rPr lang="en-US" dirty="0" err="1"/>
              <a:t>restuarantes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sirven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gran</a:t>
            </a:r>
            <a:r>
              <a:rPr lang="en-US" dirty="0"/>
              <a:t> </a:t>
            </a:r>
            <a:r>
              <a:rPr lang="en-US" dirty="0" err="1"/>
              <a:t>variedad</a:t>
            </a:r>
            <a:r>
              <a:rPr lang="en-US" dirty="0"/>
              <a:t> de tapas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picadas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/>
              <a:t>13. ¿</a:t>
            </a:r>
            <a:r>
              <a:rPr lang="en-US" dirty="0" err="1"/>
              <a:t>Qué</a:t>
            </a:r>
            <a:r>
              <a:rPr lang="en-US" dirty="0"/>
              <a:t> se </a:t>
            </a:r>
            <a:r>
              <a:rPr lang="en-US" dirty="0" err="1"/>
              <a:t>sirve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parrillada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varios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tipos</a:t>
            </a:r>
            <a:r>
              <a:rPr lang="en-US" dirty="0" smtClean="0">
                <a:solidFill>
                  <a:srgbClr val="FF0000"/>
                </a:solidFill>
              </a:rPr>
              <a:t> de carne</a:t>
            </a:r>
          </a:p>
          <a:p>
            <a:pPr marL="514350" indent="-514350">
              <a:buNone/>
            </a:pPr>
            <a:r>
              <a:rPr lang="en-US" dirty="0" smtClean="0"/>
              <a:t>14.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mate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un </a:t>
            </a:r>
            <a:r>
              <a:rPr lang="en-US" dirty="0" err="1" smtClean="0">
                <a:solidFill>
                  <a:srgbClr val="FF0000"/>
                </a:solidFill>
              </a:rPr>
              <a:t>té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fuerte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/>
              <a:t>15. ¿</a:t>
            </a:r>
            <a:r>
              <a:rPr lang="en-US" dirty="0" err="1"/>
              <a:t>Cuándo</a:t>
            </a:r>
            <a:r>
              <a:rPr lang="en-US" dirty="0"/>
              <a:t> se </a:t>
            </a:r>
            <a:r>
              <a:rPr lang="en-US" dirty="0" err="1"/>
              <a:t>toma</a:t>
            </a:r>
            <a:r>
              <a:rPr lang="en-US" dirty="0"/>
              <a:t> (drink) el mate en Argentina</a:t>
            </a:r>
            <a:r>
              <a:rPr lang="en-US" dirty="0" smtClean="0"/>
              <a:t>?	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entre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4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6 de la </a:t>
            </a:r>
            <a:r>
              <a:rPr lang="en-US" dirty="0" err="1" smtClean="0">
                <a:solidFill>
                  <a:srgbClr val="FF0000"/>
                </a:solidFill>
              </a:rPr>
              <a:t>tarde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hlinkClick r:id="rId2"/>
              </a:rPr>
              <a:t>http://www.youtube.com/watch?v=0w2TzMR5XzM&amp;feature=related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Cultura –Argentina </vt:lpstr>
      <vt:lpstr>PowerPoint Presentation</vt:lpstr>
      <vt:lpstr>PowerPoint Presentation</vt:lpstr>
      <vt:lpstr>Video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20</dc:title>
  <dc:creator>Dana Benczkowski</dc:creator>
  <cp:lastModifiedBy>Windows User</cp:lastModifiedBy>
  <cp:revision>27</cp:revision>
  <dcterms:created xsi:type="dcterms:W3CDTF">2009-12-16T23:31:37Z</dcterms:created>
  <dcterms:modified xsi:type="dcterms:W3CDTF">2012-01-03T16:33:41Z</dcterms:modified>
</cp:coreProperties>
</file>