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67" r:id="rId4"/>
    <p:sldId id="263" r:id="rId5"/>
    <p:sldId id="271" r:id="rId6"/>
    <p:sldId id="264" r:id="rId7"/>
    <p:sldId id="266" r:id="rId8"/>
    <p:sldId id="265" r:id="rId9"/>
    <p:sldId id="258" r:id="rId10"/>
    <p:sldId id="259" r:id="rId11"/>
    <p:sldId id="260" r:id="rId12"/>
    <p:sldId id="261" r:id="rId13"/>
    <p:sldId id="269" r:id="rId14"/>
    <p:sldId id="270"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390"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00A113-5A99-4214-8766-1EA8F415A09C}"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A92DD-6115-4A6E-8436-8C364750B92B}" type="slidenum">
              <a:rPr lang="en-US" smtClean="0"/>
              <a:t>‹#›</a:t>
            </a:fld>
            <a:endParaRPr lang="en-US"/>
          </a:p>
        </p:txBody>
      </p:sp>
    </p:spTree>
    <p:extLst>
      <p:ext uri="{BB962C8B-B14F-4D97-AF65-F5344CB8AC3E}">
        <p14:creationId xmlns:p14="http://schemas.microsoft.com/office/powerpoint/2010/main" val="409519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A113-5A99-4214-8766-1EA8F415A09C}"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A92DD-6115-4A6E-8436-8C364750B92B}" type="slidenum">
              <a:rPr lang="en-US" smtClean="0"/>
              <a:t>‹#›</a:t>
            </a:fld>
            <a:endParaRPr lang="en-US"/>
          </a:p>
        </p:txBody>
      </p:sp>
    </p:spTree>
    <p:extLst>
      <p:ext uri="{BB962C8B-B14F-4D97-AF65-F5344CB8AC3E}">
        <p14:creationId xmlns:p14="http://schemas.microsoft.com/office/powerpoint/2010/main" val="88619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A113-5A99-4214-8766-1EA8F415A09C}"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A92DD-6115-4A6E-8436-8C364750B92B}" type="slidenum">
              <a:rPr lang="en-US" smtClean="0"/>
              <a:t>‹#›</a:t>
            </a:fld>
            <a:endParaRPr lang="en-US"/>
          </a:p>
        </p:txBody>
      </p:sp>
    </p:spTree>
    <p:extLst>
      <p:ext uri="{BB962C8B-B14F-4D97-AF65-F5344CB8AC3E}">
        <p14:creationId xmlns:p14="http://schemas.microsoft.com/office/powerpoint/2010/main" val="419947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0A113-5A99-4214-8766-1EA8F415A09C}"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A92DD-6115-4A6E-8436-8C364750B92B}" type="slidenum">
              <a:rPr lang="en-US" smtClean="0"/>
              <a:t>‹#›</a:t>
            </a:fld>
            <a:endParaRPr lang="en-US"/>
          </a:p>
        </p:txBody>
      </p:sp>
    </p:spTree>
    <p:extLst>
      <p:ext uri="{BB962C8B-B14F-4D97-AF65-F5344CB8AC3E}">
        <p14:creationId xmlns:p14="http://schemas.microsoft.com/office/powerpoint/2010/main" val="262736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0A113-5A99-4214-8766-1EA8F415A09C}"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A92DD-6115-4A6E-8436-8C364750B92B}" type="slidenum">
              <a:rPr lang="en-US" smtClean="0"/>
              <a:t>‹#›</a:t>
            </a:fld>
            <a:endParaRPr lang="en-US"/>
          </a:p>
        </p:txBody>
      </p:sp>
    </p:spTree>
    <p:extLst>
      <p:ext uri="{BB962C8B-B14F-4D97-AF65-F5344CB8AC3E}">
        <p14:creationId xmlns:p14="http://schemas.microsoft.com/office/powerpoint/2010/main" val="64990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00A113-5A99-4214-8766-1EA8F415A09C}" type="datetimeFigureOut">
              <a:rPr lang="en-US" smtClean="0"/>
              <a:t>10/24/2011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A92DD-6115-4A6E-8436-8C364750B92B}" type="slidenum">
              <a:rPr lang="en-US" smtClean="0"/>
              <a:t>‹#›</a:t>
            </a:fld>
            <a:endParaRPr lang="en-US"/>
          </a:p>
        </p:txBody>
      </p:sp>
    </p:spTree>
    <p:extLst>
      <p:ext uri="{BB962C8B-B14F-4D97-AF65-F5344CB8AC3E}">
        <p14:creationId xmlns:p14="http://schemas.microsoft.com/office/powerpoint/2010/main" val="79896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00A113-5A99-4214-8766-1EA8F415A09C}" type="datetimeFigureOut">
              <a:rPr lang="en-US" smtClean="0"/>
              <a:t>10/24/2011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A92DD-6115-4A6E-8436-8C364750B92B}" type="slidenum">
              <a:rPr lang="en-US" smtClean="0"/>
              <a:t>‹#›</a:t>
            </a:fld>
            <a:endParaRPr lang="en-US"/>
          </a:p>
        </p:txBody>
      </p:sp>
    </p:spTree>
    <p:extLst>
      <p:ext uri="{BB962C8B-B14F-4D97-AF65-F5344CB8AC3E}">
        <p14:creationId xmlns:p14="http://schemas.microsoft.com/office/powerpoint/2010/main" val="366857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00A113-5A99-4214-8766-1EA8F415A09C}" type="datetimeFigureOut">
              <a:rPr lang="en-US" smtClean="0"/>
              <a:t>10/24/2011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A92DD-6115-4A6E-8436-8C364750B92B}" type="slidenum">
              <a:rPr lang="en-US" smtClean="0"/>
              <a:t>‹#›</a:t>
            </a:fld>
            <a:endParaRPr lang="en-US"/>
          </a:p>
        </p:txBody>
      </p:sp>
    </p:spTree>
    <p:extLst>
      <p:ext uri="{BB962C8B-B14F-4D97-AF65-F5344CB8AC3E}">
        <p14:creationId xmlns:p14="http://schemas.microsoft.com/office/powerpoint/2010/main" val="233422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0A113-5A99-4214-8766-1EA8F415A09C}" type="datetimeFigureOut">
              <a:rPr lang="en-US" smtClean="0"/>
              <a:t>10/24/2011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A92DD-6115-4A6E-8436-8C364750B92B}" type="slidenum">
              <a:rPr lang="en-US" smtClean="0"/>
              <a:t>‹#›</a:t>
            </a:fld>
            <a:endParaRPr lang="en-US"/>
          </a:p>
        </p:txBody>
      </p:sp>
    </p:spTree>
    <p:extLst>
      <p:ext uri="{BB962C8B-B14F-4D97-AF65-F5344CB8AC3E}">
        <p14:creationId xmlns:p14="http://schemas.microsoft.com/office/powerpoint/2010/main" val="409226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0A113-5A99-4214-8766-1EA8F415A09C}" type="datetimeFigureOut">
              <a:rPr lang="en-US" smtClean="0"/>
              <a:t>10/24/2011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A92DD-6115-4A6E-8436-8C364750B92B}" type="slidenum">
              <a:rPr lang="en-US" smtClean="0"/>
              <a:t>‹#›</a:t>
            </a:fld>
            <a:endParaRPr lang="en-US"/>
          </a:p>
        </p:txBody>
      </p:sp>
    </p:spTree>
    <p:extLst>
      <p:ext uri="{BB962C8B-B14F-4D97-AF65-F5344CB8AC3E}">
        <p14:creationId xmlns:p14="http://schemas.microsoft.com/office/powerpoint/2010/main" val="51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0A113-5A99-4214-8766-1EA8F415A09C}" type="datetimeFigureOut">
              <a:rPr lang="en-US" smtClean="0"/>
              <a:t>10/24/2011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A92DD-6115-4A6E-8436-8C364750B92B}" type="slidenum">
              <a:rPr lang="en-US" smtClean="0"/>
              <a:t>‹#›</a:t>
            </a:fld>
            <a:endParaRPr lang="en-US"/>
          </a:p>
        </p:txBody>
      </p:sp>
    </p:spTree>
    <p:extLst>
      <p:ext uri="{BB962C8B-B14F-4D97-AF65-F5344CB8AC3E}">
        <p14:creationId xmlns:p14="http://schemas.microsoft.com/office/powerpoint/2010/main" val="19535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0A113-5A99-4214-8766-1EA8F415A09C}" type="datetimeFigureOut">
              <a:rPr lang="en-US" smtClean="0"/>
              <a:t>10/24/2011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A92DD-6115-4A6E-8436-8C364750B92B}" type="slidenum">
              <a:rPr lang="en-US" smtClean="0"/>
              <a:t>‹#›</a:t>
            </a:fld>
            <a:endParaRPr lang="en-US"/>
          </a:p>
        </p:txBody>
      </p:sp>
    </p:spTree>
    <p:extLst>
      <p:ext uri="{BB962C8B-B14F-4D97-AF65-F5344CB8AC3E}">
        <p14:creationId xmlns:p14="http://schemas.microsoft.com/office/powerpoint/2010/main" val="1815218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n.loadtr.com/Statement_in_Mexico_City-423080.ht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a:t>
            </a:r>
            <a:r>
              <a:rPr lang="en-US" dirty="0" err="1" smtClean="0"/>
              <a:t>cultura</a:t>
            </a:r>
            <a:r>
              <a:rPr lang="en-US" dirty="0" smtClean="0"/>
              <a:t> de la ciudad de México</a:t>
            </a:r>
            <a:endParaRPr lang="en-US" dirty="0"/>
          </a:p>
        </p:txBody>
      </p:sp>
      <p:sp>
        <p:nvSpPr>
          <p:cNvPr id="3" name="Content Placeholder 2"/>
          <p:cNvSpPr>
            <a:spLocks noGrp="1"/>
          </p:cNvSpPr>
          <p:nvPr>
            <p:ph idx="1"/>
          </p:nvPr>
        </p:nvSpPr>
        <p:spPr/>
        <p:txBody>
          <a:bodyPr/>
          <a:lstStyle/>
          <a:p>
            <a:pPr marL="0" indent="0">
              <a:buNone/>
            </a:pPr>
            <a:r>
              <a:rPr lang="en-US" dirty="0" smtClean="0"/>
              <a:t>Se dice D.F. (Distrito Federal) </a:t>
            </a:r>
            <a:r>
              <a:rPr lang="en-US" dirty="0" err="1" smtClean="0"/>
              <a:t>para</a:t>
            </a:r>
            <a:r>
              <a:rPr lang="en-US" dirty="0" smtClean="0"/>
              <a:t> </a:t>
            </a:r>
            <a:r>
              <a:rPr lang="en-US" dirty="0" err="1" smtClean="0"/>
              <a:t>hablar</a:t>
            </a:r>
            <a:r>
              <a:rPr lang="en-US" dirty="0" smtClean="0"/>
              <a:t> de la ciudad de México. La ciudad de México </a:t>
            </a:r>
            <a:r>
              <a:rPr lang="en-US" dirty="0" err="1" smtClean="0"/>
              <a:t>es</a:t>
            </a:r>
            <a:r>
              <a:rPr lang="en-US" dirty="0" smtClean="0"/>
              <a:t> </a:t>
            </a:r>
            <a:r>
              <a:rPr lang="en-US" dirty="0" err="1" smtClean="0"/>
              <a:t>una</a:t>
            </a:r>
            <a:r>
              <a:rPr lang="en-US" dirty="0" smtClean="0"/>
              <a:t> de </a:t>
            </a:r>
            <a:r>
              <a:rPr lang="en-US" dirty="0" err="1" smtClean="0"/>
              <a:t>las</a:t>
            </a:r>
            <a:r>
              <a:rPr lang="en-US" dirty="0" smtClean="0"/>
              <a:t> </a:t>
            </a:r>
            <a:r>
              <a:rPr lang="en-US" dirty="0" err="1" smtClean="0"/>
              <a:t>ciudades</a:t>
            </a:r>
            <a:r>
              <a:rPr lang="en-US" dirty="0" smtClean="0"/>
              <a:t> </a:t>
            </a:r>
            <a:r>
              <a:rPr lang="en-US" dirty="0" err="1" smtClean="0"/>
              <a:t>más</a:t>
            </a:r>
            <a:r>
              <a:rPr lang="en-US" dirty="0" smtClean="0"/>
              <a:t> </a:t>
            </a:r>
            <a:r>
              <a:rPr lang="en-US" dirty="0" err="1" smtClean="0"/>
              <a:t>grandes</a:t>
            </a:r>
            <a:r>
              <a:rPr lang="en-US" dirty="0" smtClean="0"/>
              <a:t> del </a:t>
            </a:r>
            <a:r>
              <a:rPr lang="en-US" dirty="0" err="1" smtClean="0"/>
              <a:t>mundo</a:t>
            </a:r>
            <a:r>
              <a:rPr lang="en-US" dirty="0" smtClean="0"/>
              <a:t>.</a:t>
            </a:r>
            <a:endParaRPr lang="en-US" dirty="0"/>
          </a:p>
        </p:txBody>
      </p:sp>
      <p:pic>
        <p:nvPicPr>
          <p:cNvPr id="1026" name="Picture 2" descr="Mexico City Imag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766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02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a:t>
            </a:r>
            <a:r>
              <a:rPr lang="en-US" dirty="0" err="1" smtClean="0"/>
              <a:t>chiles</a:t>
            </a:r>
            <a:r>
              <a:rPr lang="en-US" dirty="0" smtClean="0"/>
              <a:t> en </a:t>
            </a:r>
            <a:r>
              <a:rPr lang="en-US" dirty="0" err="1" smtClean="0"/>
              <a:t>nogada</a:t>
            </a:r>
            <a:endParaRPr lang="en-US" dirty="0"/>
          </a:p>
        </p:txBody>
      </p:sp>
      <p:sp>
        <p:nvSpPr>
          <p:cNvPr id="3" name="Content Placeholder 2"/>
          <p:cNvSpPr>
            <a:spLocks noGrp="1"/>
          </p:cNvSpPr>
          <p:nvPr>
            <p:ph idx="1"/>
          </p:nvPr>
        </p:nvSpPr>
        <p:spPr/>
        <p:txBody>
          <a:bodyPr/>
          <a:lstStyle/>
          <a:p>
            <a:r>
              <a:rPr lang="en-US" dirty="0" smtClean="0"/>
              <a:t>Son parte de la comida </a:t>
            </a:r>
            <a:r>
              <a:rPr lang="en-US" dirty="0" err="1" smtClean="0"/>
              <a:t>típica</a:t>
            </a:r>
            <a:r>
              <a:rPr lang="en-US" dirty="0" smtClean="0"/>
              <a:t> de la </a:t>
            </a:r>
            <a:r>
              <a:rPr lang="en-US" dirty="0" err="1" smtClean="0"/>
              <a:t>Navidad</a:t>
            </a:r>
            <a:endParaRPr lang="en-US" dirty="0"/>
          </a:p>
        </p:txBody>
      </p:sp>
      <p:pic>
        <p:nvPicPr>
          <p:cNvPr id="3074" name="Picture 2" descr="http://farm1.static.flickr.com/101/292065558_c3e1e0b1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879" y="2667000"/>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84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 </a:t>
            </a:r>
            <a:r>
              <a:rPr lang="en-US" dirty="0" err="1" smtClean="0"/>
              <a:t>epanadas</a:t>
            </a:r>
            <a:r>
              <a:rPr lang="en-US" dirty="0" smtClean="0"/>
              <a:t> de </a:t>
            </a:r>
            <a:r>
              <a:rPr lang="en-US" dirty="0" err="1" smtClean="0"/>
              <a:t>flor</a:t>
            </a:r>
            <a:r>
              <a:rPr lang="en-US" dirty="0" smtClean="0"/>
              <a:t> de </a:t>
            </a:r>
            <a:r>
              <a:rPr lang="en-US" dirty="0" err="1" smtClean="0"/>
              <a:t>calabaza</a:t>
            </a:r>
            <a:endParaRPr lang="en-US" dirty="0"/>
          </a:p>
        </p:txBody>
      </p:sp>
      <p:sp>
        <p:nvSpPr>
          <p:cNvPr id="3" name="Content Placeholder 2"/>
          <p:cNvSpPr>
            <a:spLocks noGrp="1"/>
          </p:cNvSpPr>
          <p:nvPr>
            <p:ph idx="1"/>
          </p:nvPr>
        </p:nvSpPr>
        <p:spPr/>
        <p:txBody>
          <a:bodyPr/>
          <a:lstStyle/>
          <a:p>
            <a:r>
              <a:rPr lang="en-US" dirty="0" err="1" smtClean="0"/>
              <a:t>Es</a:t>
            </a:r>
            <a:r>
              <a:rPr lang="en-US" dirty="0" smtClean="0"/>
              <a:t> </a:t>
            </a:r>
            <a:r>
              <a:rPr lang="en-US" dirty="0" err="1" smtClean="0"/>
              <a:t>una</a:t>
            </a:r>
            <a:r>
              <a:rPr lang="en-US" dirty="0" smtClean="0"/>
              <a:t> comida </a:t>
            </a:r>
            <a:r>
              <a:rPr lang="en-US" dirty="0" err="1" smtClean="0"/>
              <a:t>típica</a:t>
            </a:r>
            <a:r>
              <a:rPr lang="en-US" dirty="0" smtClean="0"/>
              <a:t> del </a:t>
            </a:r>
            <a:r>
              <a:rPr lang="en-US" dirty="0" err="1" smtClean="0"/>
              <a:t>estado</a:t>
            </a:r>
            <a:r>
              <a:rPr lang="en-US" dirty="0" smtClean="0"/>
              <a:t> de Morelos</a:t>
            </a:r>
            <a:endParaRPr lang="en-US" dirty="0"/>
          </a:p>
        </p:txBody>
      </p:sp>
      <p:pic>
        <p:nvPicPr>
          <p:cNvPr id="4098" name="Picture 2" descr="http://s3-media2.px.yelpcdn.com/bphoto/W8-T-h-c97NxbZv8lZ_FPQ/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438400"/>
            <a:ext cx="38576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270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Las papas, el </a:t>
            </a:r>
            <a:r>
              <a:rPr lang="en-US" dirty="0" err="1" smtClean="0"/>
              <a:t>chile</a:t>
            </a:r>
            <a:r>
              <a:rPr lang="en-US" dirty="0" smtClean="0"/>
              <a:t>, el cacao, el </a:t>
            </a:r>
            <a:r>
              <a:rPr lang="en-US" dirty="0" err="1" smtClean="0"/>
              <a:t>maíz</a:t>
            </a:r>
            <a:r>
              <a:rPr lang="en-US" dirty="0" smtClean="0"/>
              <a:t>, los frijoles, la </a:t>
            </a:r>
            <a:r>
              <a:rPr lang="en-US" dirty="0" err="1" smtClean="0"/>
              <a:t>calabaza</a:t>
            </a:r>
            <a:r>
              <a:rPr lang="en-US" dirty="0" smtClean="0"/>
              <a:t>, el </a:t>
            </a:r>
            <a:r>
              <a:rPr lang="en-US" dirty="0" err="1" smtClean="0"/>
              <a:t>tomate</a:t>
            </a:r>
            <a:r>
              <a:rPr lang="en-US" dirty="0" smtClean="0"/>
              <a:t>, el chocolate y el </a:t>
            </a:r>
            <a:r>
              <a:rPr lang="en-US" dirty="0" err="1" smtClean="0"/>
              <a:t>pavo</a:t>
            </a:r>
            <a:r>
              <a:rPr lang="en-US" dirty="0" smtClean="0"/>
              <a:t> son de </a:t>
            </a:r>
            <a:r>
              <a:rPr lang="en-US" dirty="0" err="1" smtClean="0"/>
              <a:t>las</a:t>
            </a:r>
            <a:r>
              <a:rPr lang="en-US" dirty="0" smtClean="0"/>
              <a:t> </a:t>
            </a:r>
            <a:r>
              <a:rPr lang="en-US" dirty="0" err="1" smtClean="0"/>
              <a:t>Américas</a:t>
            </a:r>
            <a:r>
              <a:rPr lang="en-US" dirty="0" smtClean="0"/>
              <a:t>. Los </a:t>
            </a:r>
            <a:r>
              <a:rPr lang="en-US" dirty="0" err="1" smtClean="0"/>
              <a:t>aztecas</a:t>
            </a:r>
            <a:r>
              <a:rPr lang="en-US" dirty="0" smtClean="0"/>
              <a:t> </a:t>
            </a:r>
            <a:r>
              <a:rPr lang="en-US" dirty="0" err="1" smtClean="0"/>
              <a:t>comieron</a:t>
            </a:r>
            <a:r>
              <a:rPr lang="en-US" dirty="0" smtClean="0"/>
              <a:t> (</a:t>
            </a:r>
            <a:r>
              <a:rPr lang="en-US" i="1" dirty="0" smtClean="0"/>
              <a:t>ate</a:t>
            </a:r>
            <a:r>
              <a:rPr lang="en-US" dirty="0" smtClean="0"/>
              <a:t>)el chocolate.</a:t>
            </a:r>
            <a:endParaRPr lang="en-US" dirty="0"/>
          </a:p>
        </p:txBody>
      </p:sp>
      <p:pic>
        <p:nvPicPr>
          <p:cNvPr id="5122" name="Picture 2" descr="http://edu.glogster.com/media/4/29/35/57/29355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68" y="41910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rqueomex.com/images/ESPECIAL36/calabaz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963" y="4000500"/>
            <a:ext cx="4052618"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911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 </a:t>
            </a:r>
            <a:r>
              <a:rPr lang="en-US" dirty="0" err="1" smtClean="0"/>
              <a:t>atole</a:t>
            </a:r>
            <a:r>
              <a:rPr lang="en-US" dirty="0" smtClean="0"/>
              <a:t> </a:t>
            </a:r>
            <a:r>
              <a:rPr lang="en-US" dirty="0" err="1" smtClean="0"/>
              <a:t>es</a:t>
            </a:r>
            <a:r>
              <a:rPr lang="en-US" dirty="0" smtClean="0"/>
              <a:t> </a:t>
            </a:r>
            <a:r>
              <a:rPr lang="en-US" dirty="0" err="1" smtClean="0"/>
              <a:t>una</a:t>
            </a:r>
            <a:r>
              <a:rPr lang="en-US" dirty="0" smtClean="0"/>
              <a:t> </a:t>
            </a:r>
            <a:r>
              <a:rPr lang="en-US" dirty="0" err="1" smtClean="0"/>
              <a:t>bebida</a:t>
            </a:r>
            <a:r>
              <a:rPr lang="en-US" dirty="0" smtClean="0"/>
              <a:t> de los </a:t>
            </a:r>
            <a:r>
              <a:rPr lang="en-US" dirty="0" err="1" smtClean="0"/>
              <a:t>aztecas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www.restaurantesdemexico.com.mx/vinosybebidas/images/311007_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038" y="4038600"/>
            <a:ext cx="2156012"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67000" y="1720840"/>
            <a:ext cx="4191000" cy="3693319"/>
          </a:xfrm>
          <a:prstGeom prst="rect">
            <a:avLst/>
          </a:prstGeom>
        </p:spPr>
        <p:txBody>
          <a:bodyPr wrap="square">
            <a:spAutoFit/>
          </a:bodyPr>
          <a:lstStyle/>
          <a:p>
            <a:r>
              <a:rPr lang="en-US" dirty="0"/>
              <a:t>This drink includes </a:t>
            </a:r>
            <a:r>
              <a:rPr lang="en-US" dirty="0" err="1"/>
              <a:t>masa</a:t>
            </a:r>
            <a:r>
              <a:rPr lang="en-US" dirty="0"/>
              <a:t> (corn meal), water, </a:t>
            </a:r>
            <a:r>
              <a:rPr lang="en-US" dirty="0" err="1"/>
              <a:t>piloncillo</a:t>
            </a:r>
            <a:r>
              <a:rPr lang="en-US" dirty="0"/>
              <a:t> (small blocks or bricks of unrefined solid cane sugar, </a:t>
            </a:r>
            <a:r>
              <a:rPr lang="en-US" dirty="0" err="1"/>
              <a:t>rapadura</a:t>
            </a:r>
            <a:r>
              <a:rPr lang="en-US" dirty="0"/>
              <a:t>), cinnamon, vanilla and optional chocolate or fruit. The mixture is blended and heated before serving. It can also be prepared with rice flour or oatmeal in place of </a:t>
            </a:r>
            <a:r>
              <a:rPr lang="en-US" dirty="0" err="1"/>
              <a:t>masa</a:t>
            </a:r>
            <a:r>
              <a:rPr lang="en-US" dirty="0"/>
              <a:t>. Although </a:t>
            </a:r>
            <a:r>
              <a:rPr lang="en-US" dirty="0" err="1"/>
              <a:t>atole</a:t>
            </a:r>
            <a:r>
              <a:rPr lang="en-US" dirty="0"/>
              <a:t> is one of the traditional drinks of the Mexican holiday Day of the Dead, it is very common during breakfast and dinnertime at any time of year. It is usually sold as street food.</a:t>
            </a:r>
            <a:br>
              <a:rPr lang="en-US" dirty="0"/>
            </a:br>
            <a:endParaRPr lang="en-US" dirty="0"/>
          </a:p>
        </p:txBody>
      </p:sp>
    </p:spTree>
    <p:extLst>
      <p:ext uri="{BB962C8B-B14F-4D97-AF65-F5344CB8AC3E}">
        <p14:creationId xmlns:p14="http://schemas.microsoft.com/office/powerpoint/2010/main" val="3306591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a:t>
            </a:r>
            <a:r>
              <a:rPr lang="en-US" dirty="0" err="1" smtClean="0"/>
              <a:t>maíz</a:t>
            </a:r>
            <a:endParaRPr lang="en-US" dirty="0"/>
          </a:p>
        </p:txBody>
      </p:sp>
      <p:sp>
        <p:nvSpPr>
          <p:cNvPr id="3" name="Content Placeholder 2"/>
          <p:cNvSpPr>
            <a:spLocks noGrp="1"/>
          </p:cNvSpPr>
          <p:nvPr>
            <p:ph idx="1"/>
          </p:nvPr>
        </p:nvSpPr>
        <p:spPr/>
        <p:txBody>
          <a:bodyPr/>
          <a:lstStyle/>
          <a:p>
            <a:r>
              <a:rPr lang="en-US" dirty="0" smtClean="0"/>
              <a:t>Se llama “el </a:t>
            </a:r>
            <a:r>
              <a:rPr lang="en-US" dirty="0" err="1" smtClean="0"/>
              <a:t>elote</a:t>
            </a:r>
            <a:r>
              <a:rPr lang="en-US" dirty="0" smtClean="0"/>
              <a:t>” en </a:t>
            </a:r>
            <a:r>
              <a:rPr lang="en-US" dirty="0" err="1" smtClean="0"/>
              <a:t>Nahuatl</a:t>
            </a:r>
            <a:r>
              <a:rPr lang="en-US" dirty="0" smtClean="0"/>
              <a:t>, el </a:t>
            </a:r>
            <a:r>
              <a:rPr lang="en-US" dirty="0" err="1" smtClean="0"/>
              <a:t>idioma</a:t>
            </a:r>
            <a:r>
              <a:rPr lang="en-US" dirty="0" smtClean="0"/>
              <a:t> de los </a:t>
            </a:r>
            <a:r>
              <a:rPr lang="en-US" dirty="0" err="1" smtClean="0"/>
              <a:t>aztecas</a:t>
            </a:r>
            <a:endParaRPr lang="en-US" dirty="0"/>
          </a:p>
        </p:txBody>
      </p:sp>
      <p:pic>
        <p:nvPicPr>
          <p:cNvPr id="2050" name="Picture 2" descr="http://4.bp.blogspot.com/_jvFjLBNfdLg/TFd6FvKYz_I/AAAAAAAAGFA/qFO8D0vEf-E/s1600/elo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29000"/>
            <a:ext cx="3429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095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a:t>
            </a:r>
            <a:r>
              <a:rPr lang="en-US" dirty="0" err="1" smtClean="0"/>
              <a:t>puestos</a:t>
            </a:r>
            <a:r>
              <a:rPr lang="en-US" dirty="0" smtClean="0"/>
              <a:t> (</a:t>
            </a:r>
            <a:r>
              <a:rPr lang="en-US" i="1" dirty="0" smtClean="0"/>
              <a:t>the stands)</a:t>
            </a:r>
            <a:endParaRPr lang="en-US" i="1" dirty="0"/>
          </a:p>
        </p:txBody>
      </p:sp>
      <p:sp>
        <p:nvSpPr>
          <p:cNvPr id="3" name="Content Placeholder 2"/>
          <p:cNvSpPr>
            <a:spLocks noGrp="1"/>
          </p:cNvSpPr>
          <p:nvPr>
            <p:ph idx="1"/>
          </p:nvPr>
        </p:nvSpPr>
        <p:spPr/>
        <p:txBody>
          <a:bodyPr/>
          <a:lstStyle/>
          <a:p>
            <a:pPr marL="0" indent="0">
              <a:buNone/>
            </a:pPr>
            <a:r>
              <a:rPr lang="en-US" dirty="0" smtClean="0"/>
              <a:t>En el </a:t>
            </a:r>
            <a:r>
              <a:rPr lang="en-US" dirty="0" err="1" smtClean="0"/>
              <a:t>Parque</a:t>
            </a:r>
            <a:r>
              <a:rPr lang="en-US" dirty="0" smtClean="0"/>
              <a:t> Chapultepec en México se </a:t>
            </a:r>
            <a:r>
              <a:rPr lang="en-US" dirty="0" err="1" smtClean="0"/>
              <a:t>venden</a:t>
            </a:r>
            <a:r>
              <a:rPr lang="en-US" dirty="0" smtClean="0"/>
              <a:t> los </a:t>
            </a:r>
            <a:r>
              <a:rPr lang="en-US" dirty="0" err="1" smtClean="0"/>
              <a:t>refrescos</a:t>
            </a:r>
            <a:r>
              <a:rPr lang="en-US" dirty="0" smtClean="0"/>
              <a:t>, los </a:t>
            </a:r>
            <a:r>
              <a:rPr lang="en-US" dirty="0" err="1" smtClean="0"/>
              <a:t>globos</a:t>
            </a:r>
            <a:r>
              <a:rPr lang="en-US" dirty="0" smtClean="0"/>
              <a:t> (</a:t>
            </a:r>
            <a:r>
              <a:rPr lang="en-US" i="1" dirty="0" smtClean="0"/>
              <a:t>balloons</a:t>
            </a:r>
            <a:r>
              <a:rPr lang="en-US" dirty="0" smtClean="0"/>
              <a:t>), los </a:t>
            </a:r>
            <a:r>
              <a:rPr lang="en-US" dirty="0" err="1" smtClean="0"/>
              <a:t>lentes</a:t>
            </a:r>
            <a:r>
              <a:rPr lang="en-US" dirty="0" smtClean="0"/>
              <a:t> de sol y </a:t>
            </a:r>
            <a:r>
              <a:rPr lang="en-US" dirty="0" err="1" smtClean="0"/>
              <a:t>las</a:t>
            </a:r>
            <a:r>
              <a:rPr lang="en-US" dirty="0" smtClean="0"/>
              <a:t> </a:t>
            </a:r>
            <a:r>
              <a:rPr lang="en-US" dirty="0" err="1" smtClean="0"/>
              <a:t>camisetas</a:t>
            </a:r>
            <a:r>
              <a:rPr lang="en-US" dirty="0" smtClean="0"/>
              <a:t>. </a:t>
            </a:r>
            <a:r>
              <a:rPr lang="en-US" dirty="0" err="1" smtClean="0"/>
              <a:t>También</a:t>
            </a:r>
            <a:r>
              <a:rPr lang="en-US" dirty="0" smtClean="0"/>
              <a:t> se </a:t>
            </a:r>
            <a:r>
              <a:rPr lang="en-US" dirty="0" err="1" smtClean="0"/>
              <a:t>venden</a:t>
            </a:r>
            <a:r>
              <a:rPr lang="en-US" dirty="0" smtClean="0"/>
              <a:t>  </a:t>
            </a:r>
            <a:r>
              <a:rPr lang="en-US" dirty="0" err="1" smtClean="0"/>
              <a:t>las</a:t>
            </a:r>
            <a:r>
              <a:rPr lang="en-US" dirty="0" smtClean="0"/>
              <a:t> </a:t>
            </a:r>
            <a:r>
              <a:rPr lang="en-US" dirty="0" err="1" smtClean="0"/>
              <a:t>paletas</a:t>
            </a:r>
            <a:r>
              <a:rPr lang="en-US" dirty="0" smtClean="0"/>
              <a:t> (</a:t>
            </a:r>
            <a:r>
              <a:rPr lang="en-US" i="1" dirty="0" smtClean="0"/>
              <a:t>lollipops</a:t>
            </a:r>
            <a:r>
              <a:rPr lang="en-US" dirty="0" smtClean="0"/>
              <a:t>) y los </a:t>
            </a:r>
            <a:r>
              <a:rPr lang="en-US" dirty="0" err="1" smtClean="0"/>
              <a:t>dulces</a:t>
            </a:r>
            <a:r>
              <a:rPr lang="en-US" dirty="0" smtClean="0"/>
              <a:t> de </a:t>
            </a:r>
            <a:r>
              <a:rPr lang="en-US" dirty="0" err="1" smtClean="0"/>
              <a:t>tamarindo</a:t>
            </a:r>
            <a:r>
              <a:rPr lang="en-US" dirty="0" smtClean="0"/>
              <a:t> (</a:t>
            </a:r>
            <a:r>
              <a:rPr lang="en-US" i="1" dirty="0" smtClean="0"/>
              <a:t>tamarind</a:t>
            </a:r>
            <a:r>
              <a:rPr lang="en-US" dirty="0" smtClean="0"/>
              <a:t>), </a:t>
            </a:r>
            <a:r>
              <a:rPr lang="en-US" dirty="0" err="1" smtClean="0"/>
              <a:t>membrillo</a:t>
            </a:r>
            <a:r>
              <a:rPr lang="en-US" dirty="0" smtClean="0"/>
              <a:t> (</a:t>
            </a:r>
            <a:r>
              <a:rPr lang="en-US" i="1" dirty="0" smtClean="0"/>
              <a:t>quince</a:t>
            </a:r>
            <a:r>
              <a:rPr lang="en-US" dirty="0" smtClean="0"/>
              <a:t>), coco (</a:t>
            </a:r>
            <a:r>
              <a:rPr lang="en-US" i="1" dirty="0" smtClean="0"/>
              <a:t>coconut)</a:t>
            </a:r>
            <a:r>
              <a:rPr lang="en-US" dirty="0" smtClean="0"/>
              <a:t>, </a:t>
            </a:r>
            <a:r>
              <a:rPr lang="en-US" dirty="0" err="1" smtClean="0"/>
              <a:t>calabaza</a:t>
            </a:r>
            <a:r>
              <a:rPr lang="en-US" dirty="0" smtClean="0"/>
              <a:t> (</a:t>
            </a:r>
            <a:r>
              <a:rPr lang="en-US" i="1" dirty="0" smtClean="0"/>
              <a:t>pumpkin</a:t>
            </a:r>
            <a:r>
              <a:rPr lang="en-US" dirty="0" smtClean="0"/>
              <a:t>)  o </a:t>
            </a:r>
            <a:r>
              <a:rPr lang="en-US" dirty="0" err="1" smtClean="0"/>
              <a:t>cacahuetes</a:t>
            </a:r>
            <a:r>
              <a:rPr lang="en-US" dirty="0" smtClean="0"/>
              <a:t> (</a:t>
            </a:r>
            <a:r>
              <a:rPr lang="en-US" i="1" dirty="0" smtClean="0"/>
              <a:t>peanuts</a:t>
            </a:r>
            <a:r>
              <a:rPr lang="en-US" dirty="0" smtClean="0"/>
              <a:t>) con </a:t>
            </a:r>
            <a:r>
              <a:rPr lang="en-US" dirty="0" err="1" smtClean="0"/>
              <a:t>sal</a:t>
            </a:r>
            <a:r>
              <a:rPr lang="en-US" dirty="0" smtClean="0"/>
              <a:t>, </a:t>
            </a:r>
            <a:r>
              <a:rPr lang="en-US" dirty="0" err="1" smtClean="0"/>
              <a:t>chile</a:t>
            </a:r>
            <a:r>
              <a:rPr lang="en-US" dirty="0" smtClean="0"/>
              <a:t> y </a:t>
            </a:r>
            <a:r>
              <a:rPr lang="en-US" dirty="0" err="1" smtClean="0"/>
              <a:t>pepitas</a:t>
            </a:r>
            <a:r>
              <a:rPr lang="en-US" dirty="0" smtClean="0"/>
              <a:t> (</a:t>
            </a:r>
            <a:r>
              <a:rPr lang="en-US" i="1" dirty="0" smtClean="0"/>
              <a:t>seeds</a:t>
            </a:r>
            <a:r>
              <a:rPr lang="en-US" dirty="0" smtClean="0"/>
              <a:t>) .</a:t>
            </a:r>
            <a:endParaRPr lang="en-US" dirty="0"/>
          </a:p>
        </p:txBody>
      </p:sp>
      <p:pic>
        <p:nvPicPr>
          <p:cNvPr id="6146" name="Picture 2" descr="http://4.bp.blogspot.com/-7rHGCnTE36Q/TlqKFwZk6tI/AAAAAAAAAfM/tNrTx-aNB38/s1600/DSC_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625" y="4648200"/>
            <a:ext cx="4544366" cy="303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429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Teotihuacán</a:t>
            </a:r>
            <a:endParaRPr lang="en-US" dirty="0"/>
          </a:p>
        </p:txBody>
      </p:sp>
      <p:sp>
        <p:nvSpPr>
          <p:cNvPr id="3" name="Content Placeholder 2"/>
          <p:cNvSpPr>
            <a:spLocks noGrp="1"/>
          </p:cNvSpPr>
          <p:nvPr>
            <p:ph idx="1"/>
          </p:nvPr>
        </p:nvSpPr>
        <p:spPr/>
        <p:txBody>
          <a:bodyPr/>
          <a:lstStyle/>
          <a:p>
            <a:pPr marL="0" indent="0">
              <a:buNone/>
            </a:pPr>
            <a:r>
              <a:rPr lang="en-US" dirty="0" err="1" smtClean="0"/>
              <a:t>Es</a:t>
            </a:r>
            <a:r>
              <a:rPr lang="en-US" dirty="0" smtClean="0"/>
              <a:t> la ciudad de los </a:t>
            </a:r>
            <a:r>
              <a:rPr lang="en-US" dirty="0" err="1" smtClean="0"/>
              <a:t>aztecas</a:t>
            </a:r>
            <a:r>
              <a:rPr lang="en-US" dirty="0" smtClean="0"/>
              <a:t>. </a:t>
            </a:r>
            <a:r>
              <a:rPr lang="en-US" dirty="0"/>
              <a:t> </a:t>
            </a:r>
            <a:r>
              <a:rPr lang="en-US" dirty="0" smtClean="0"/>
              <a:t>Se </a:t>
            </a:r>
            <a:r>
              <a:rPr lang="en-US" dirty="0" err="1" smtClean="0"/>
              <a:t>puede</a:t>
            </a:r>
            <a:r>
              <a:rPr lang="en-US" dirty="0" smtClean="0"/>
              <a:t> </a:t>
            </a:r>
            <a:r>
              <a:rPr lang="en-US" dirty="0" err="1" smtClean="0"/>
              <a:t>ver</a:t>
            </a:r>
            <a:r>
              <a:rPr lang="en-US" dirty="0" smtClean="0"/>
              <a:t> </a:t>
            </a:r>
            <a:r>
              <a:rPr lang="en-US" dirty="0" err="1" smtClean="0"/>
              <a:t>las</a:t>
            </a:r>
            <a:r>
              <a:rPr lang="en-US" dirty="0" smtClean="0"/>
              <a:t> </a:t>
            </a:r>
            <a:r>
              <a:rPr lang="en-US" dirty="0" err="1" smtClean="0"/>
              <a:t>ruinas</a:t>
            </a:r>
            <a:r>
              <a:rPr lang="en-US" dirty="0" smtClean="0"/>
              <a:t> de </a:t>
            </a:r>
            <a:r>
              <a:rPr lang="en-US" dirty="0" err="1" smtClean="0"/>
              <a:t>esta</a:t>
            </a:r>
            <a:r>
              <a:rPr lang="en-US" dirty="0" smtClean="0"/>
              <a:t> </a:t>
            </a:r>
            <a:r>
              <a:rPr lang="en-US" dirty="0" err="1" smtClean="0"/>
              <a:t>antigua</a:t>
            </a:r>
            <a:r>
              <a:rPr lang="en-US" dirty="0" smtClean="0"/>
              <a:t> ciudad.</a:t>
            </a:r>
            <a:endParaRPr lang="en-US" dirty="0"/>
          </a:p>
        </p:txBody>
      </p:sp>
      <p:pic>
        <p:nvPicPr>
          <p:cNvPr id="12290" name="Picture 2" descr="http://www.escapedtoperu.com/images/teotihua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782" y="2819400"/>
            <a:ext cx="451485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39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a:t>
            </a:r>
            <a:r>
              <a:rPr lang="en-US" dirty="0" err="1" smtClean="0"/>
              <a:t>volcanes</a:t>
            </a:r>
            <a:endParaRPr lang="en-US" dirty="0"/>
          </a:p>
        </p:txBody>
      </p:sp>
      <p:sp>
        <p:nvSpPr>
          <p:cNvPr id="3" name="Content Placeholder 2"/>
          <p:cNvSpPr>
            <a:spLocks noGrp="1"/>
          </p:cNvSpPr>
          <p:nvPr>
            <p:ph idx="1"/>
          </p:nvPr>
        </p:nvSpPr>
        <p:spPr/>
        <p:txBody>
          <a:bodyPr/>
          <a:lstStyle/>
          <a:p>
            <a:r>
              <a:rPr lang="en-US" dirty="0" smtClean="0"/>
              <a:t>Hay dos </a:t>
            </a:r>
            <a:r>
              <a:rPr lang="en-US" dirty="0" err="1" smtClean="0"/>
              <a:t>volcanes</a:t>
            </a:r>
            <a:r>
              <a:rPr lang="en-US" dirty="0" smtClean="0"/>
              <a:t> </a:t>
            </a:r>
            <a:r>
              <a:rPr lang="en-US" dirty="0" err="1" smtClean="0"/>
              <a:t>Popocatépetl</a:t>
            </a:r>
            <a:r>
              <a:rPr lang="en-US" dirty="0" smtClean="0"/>
              <a:t> y </a:t>
            </a:r>
            <a:r>
              <a:rPr lang="en-US" dirty="0" err="1" smtClean="0"/>
              <a:t>Iztaccihuatl</a:t>
            </a:r>
            <a:r>
              <a:rPr lang="en-US" dirty="0" smtClean="0"/>
              <a:t> y </a:t>
            </a:r>
            <a:r>
              <a:rPr lang="en-US" dirty="0" err="1" smtClean="0"/>
              <a:t>una</a:t>
            </a:r>
            <a:r>
              <a:rPr lang="en-US" dirty="0" smtClean="0"/>
              <a:t> </a:t>
            </a:r>
            <a:r>
              <a:rPr lang="en-US" dirty="0" err="1" smtClean="0"/>
              <a:t>leyenda</a:t>
            </a:r>
            <a:r>
              <a:rPr lang="en-US" dirty="0" smtClean="0"/>
              <a:t> </a:t>
            </a:r>
            <a:r>
              <a:rPr lang="en-US" dirty="0" err="1" smtClean="0"/>
              <a:t>bonita</a:t>
            </a:r>
            <a:r>
              <a:rPr lang="en-US" dirty="0" smtClean="0"/>
              <a:t> </a:t>
            </a:r>
            <a:r>
              <a:rPr lang="en-US" dirty="0" err="1" smtClean="0"/>
              <a:t>sobre</a:t>
            </a:r>
            <a:r>
              <a:rPr lang="en-US" dirty="0" smtClean="0"/>
              <a:t> los dos.</a:t>
            </a:r>
            <a:endParaRPr lang="en-US" dirty="0"/>
          </a:p>
        </p:txBody>
      </p:sp>
      <p:pic>
        <p:nvPicPr>
          <p:cNvPr id="11266" name="Picture 2" descr="http://www.mexicoenfotos.com/fotos/MX12182409888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4810125" cy="360045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mexonline.com/culture/images/pop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74661"/>
            <a:ext cx="285750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corazondepuebla.com.mx/images/leyendapop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547466"/>
            <a:ext cx="1737244" cy="2310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069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comida </a:t>
            </a:r>
            <a:r>
              <a:rPr lang="en-US" dirty="0" err="1" smtClean="0"/>
              <a:t>mexicana</a:t>
            </a:r>
            <a:endParaRPr lang="en-US" dirty="0"/>
          </a:p>
        </p:txBody>
      </p:sp>
      <p:sp>
        <p:nvSpPr>
          <p:cNvPr id="3" name="Content Placeholder 2"/>
          <p:cNvSpPr>
            <a:spLocks noGrp="1"/>
          </p:cNvSpPr>
          <p:nvPr>
            <p:ph idx="1"/>
          </p:nvPr>
        </p:nvSpPr>
        <p:spPr/>
        <p:txBody>
          <a:bodyPr/>
          <a:lstStyle/>
          <a:p>
            <a:r>
              <a:rPr lang="en-US" dirty="0" smtClean="0"/>
              <a:t>Se </a:t>
            </a:r>
            <a:r>
              <a:rPr lang="en-US" dirty="0" err="1" smtClean="0"/>
              <a:t>sirven</a:t>
            </a:r>
            <a:r>
              <a:rPr lang="en-US" dirty="0" smtClean="0"/>
              <a:t> </a:t>
            </a:r>
            <a:r>
              <a:rPr lang="en-US" dirty="0" err="1" smtClean="0"/>
              <a:t>muchas</a:t>
            </a:r>
            <a:r>
              <a:rPr lang="en-US" dirty="0" smtClean="0"/>
              <a:t> </a:t>
            </a:r>
            <a:r>
              <a:rPr lang="en-US" dirty="0" err="1" smtClean="0"/>
              <a:t>comidas</a:t>
            </a:r>
            <a:r>
              <a:rPr lang="en-US" dirty="0" smtClean="0"/>
              <a:t> con </a:t>
            </a:r>
            <a:r>
              <a:rPr lang="en-US" dirty="0" err="1" smtClean="0"/>
              <a:t>las</a:t>
            </a:r>
            <a:r>
              <a:rPr lang="en-US" dirty="0" smtClean="0"/>
              <a:t> tortillas.</a:t>
            </a:r>
          </a:p>
          <a:p>
            <a:r>
              <a:rPr lang="en-US" dirty="0" smtClean="0"/>
              <a:t>Hay tortillas de </a:t>
            </a:r>
            <a:r>
              <a:rPr lang="en-US" dirty="0" err="1" smtClean="0"/>
              <a:t>harina</a:t>
            </a:r>
            <a:r>
              <a:rPr lang="en-US" dirty="0" smtClean="0"/>
              <a:t> o de </a:t>
            </a:r>
            <a:r>
              <a:rPr lang="en-US" dirty="0" err="1" smtClean="0"/>
              <a:t>maíz</a:t>
            </a:r>
            <a:r>
              <a:rPr lang="en-US" dirty="0" smtClean="0"/>
              <a:t>.</a:t>
            </a:r>
          </a:p>
          <a:p>
            <a:endParaRPr lang="en-US" dirty="0" smtClean="0"/>
          </a:p>
          <a:p>
            <a:pPr marL="0" indent="0">
              <a:buNone/>
            </a:pPr>
            <a:endParaRPr lang="en-US" dirty="0"/>
          </a:p>
        </p:txBody>
      </p:sp>
      <p:pic>
        <p:nvPicPr>
          <p:cNvPr id="7170" name="Picture 2" descr="http://whatscookingamerica.net/CynthiaPineda/Tortilla/TortillaCook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05200"/>
            <a:ext cx="4114800" cy="28765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carritus.com/shared/recetas/1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32909"/>
            <a:ext cx="33337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606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a:t>
            </a:r>
            <a:r>
              <a:rPr lang="en-US" dirty="0" err="1" smtClean="0"/>
              <a:t>cena</a:t>
            </a:r>
            <a:endParaRPr lang="en-US" dirty="0"/>
          </a:p>
        </p:txBody>
      </p:sp>
      <p:sp>
        <p:nvSpPr>
          <p:cNvPr id="3" name="Content Placeholder 2"/>
          <p:cNvSpPr>
            <a:spLocks noGrp="1"/>
          </p:cNvSpPr>
          <p:nvPr>
            <p:ph idx="1"/>
          </p:nvPr>
        </p:nvSpPr>
        <p:spPr/>
        <p:txBody>
          <a:bodyPr/>
          <a:lstStyle/>
          <a:p>
            <a:r>
              <a:rPr lang="en-US" dirty="0" smtClean="0"/>
              <a:t>Se come la </a:t>
            </a:r>
            <a:r>
              <a:rPr lang="en-US" dirty="0" err="1" smtClean="0"/>
              <a:t>cena</a:t>
            </a:r>
            <a:r>
              <a:rPr lang="en-US" dirty="0" smtClean="0"/>
              <a:t> a </a:t>
            </a:r>
            <a:r>
              <a:rPr lang="en-US" dirty="0" err="1" smtClean="0"/>
              <a:t>las</a:t>
            </a:r>
            <a:r>
              <a:rPr lang="en-US" dirty="0" smtClean="0"/>
              <a:t> </a:t>
            </a:r>
            <a:r>
              <a:rPr lang="en-US" dirty="0" err="1" smtClean="0"/>
              <a:t>diez</a:t>
            </a:r>
            <a:r>
              <a:rPr lang="en-US" dirty="0" smtClean="0"/>
              <a:t> de la </a:t>
            </a:r>
            <a:r>
              <a:rPr lang="en-US" dirty="0" err="1" smtClean="0"/>
              <a:t>noche</a:t>
            </a:r>
            <a:r>
              <a:rPr lang="en-US" dirty="0" smtClean="0"/>
              <a:t> en México y en </a:t>
            </a:r>
            <a:r>
              <a:rPr lang="en-US" dirty="0" err="1" smtClean="0"/>
              <a:t>España</a:t>
            </a:r>
            <a:r>
              <a:rPr lang="en-US" dirty="0" smtClean="0"/>
              <a:t>. </a:t>
            </a:r>
            <a:endParaRPr lang="en-US" dirty="0"/>
          </a:p>
        </p:txBody>
      </p:sp>
      <p:pic>
        <p:nvPicPr>
          <p:cNvPr id="3074" name="Picture 2" descr="http://farm2.static.flickr.com/1421/1284782987_538a1cb1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0" y="3035300"/>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87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a:t>
            </a:r>
            <a:r>
              <a:rPr lang="en-US" dirty="0" err="1" smtClean="0"/>
              <a:t>chiles</a:t>
            </a:r>
            <a:endParaRPr lang="en-US" dirty="0"/>
          </a:p>
        </p:txBody>
      </p:sp>
      <p:sp>
        <p:nvSpPr>
          <p:cNvPr id="3" name="Content Placeholder 2"/>
          <p:cNvSpPr>
            <a:spLocks noGrp="1"/>
          </p:cNvSpPr>
          <p:nvPr>
            <p:ph idx="1"/>
          </p:nvPr>
        </p:nvSpPr>
        <p:spPr/>
        <p:txBody>
          <a:bodyPr/>
          <a:lstStyle/>
          <a:p>
            <a:r>
              <a:rPr lang="en-US" dirty="0" smtClean="0"/>
              <a:t>Hay </a:t>
            </a:r>
            <a:r>
              <a:rPr lang="en-US" dirty="0" err="1" smtClean="0"/>
              <a:t>muchas</a:t>
            </a:r>
            <a:r>
              <a:rPr lang="en-US" dirty="0" smtClean="0"/>
              <a:t> </a:t>
            </a:r>
            <a:r>
              <a:rPr lang="en-US" dirty="0" err="1" smtClean="0"/>
              <a:t>variedades</a:t>
            </a:r>
            <a:r>
              <a:rPr lang="en-US" dirty="0" smtClean="0"/>
              <a:t> de </a:t>
            </a:r>
            <a:r>
              <a:rPr lang="en-US" dirty="0" err="1" smtClean="0"/>
              <a:t>chiles</a:t>
            </a:r>
            <a:endParaRPr lang="en-US" dirty="0" smtClean="0"/>
          </a:p>
          <a:p>
            <a:r>
              <a:rPr lang="en-US" dirty="0" smtClean="0"/>
              <a:t>Se </a:t>
            </a:r>
            <a:r>
              <a:rPr lang="en-US" dirty="0" err="1" smtClean="0"/>
              <a:t>hace</a:t>
            </a:r>
            <a:r>
              <a:rPr lang="en-US" dirty="0" smtClean="0"/>
              <a:t> la salsa de los </a:t>
            </a:r>
            <a:r>
              <a:rPr lang="en-US" dirty="0" err="1" smtClean="0"/>
              <a:t>chiles</a:t>
            </a:r>
            <a:endParaRPr lang="en-US" dirty="0" smtClean="0"/>
          </a:p>
          <a:p>
            <a:pPr marL="0" indent="0">
              <a:buNone/>
            </a:pPr>
            <a:endParaRPr lang="en-US" dirty="0"/>
          </a:p>
        </p:txBody>
      </p:sp>
      <p:pic>
        <p:nvPicPr>
          <p:cNvPr id="8194" name="Picture 2" descr="http://chilangabanda.com/wp-content/uploads/2007/03/chi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68600"/>
            <a:ext cx="20574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38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frijoles</a:t>
            </a:r>
            <a:endParaRPr lang="en-US" dirty="0"/>
          </a:p>
        </p:txBody>
      </p:sp>
      <p:sp>
        <p:nvSpPr>
          <p:cNvPr id="3" name="Content Placeholder 2"/>
          <p:cNvSpPr>
            <a:spLocks noGrp="1"/>
          </p:cNvSpPr>
          <p:nvPr>
            <p:ph idx="1"/>
          </p:nvPr>
        </p:nvSpPr>
        <p:spPr/>
        <p:txBody>
          <a:bodyPr/>
          <a:lstStyle/>
          <a:p>
            <a:r>
              <a:rPr lang="en-US" dirty="0" smtClean="0"/>
              <a:t> Se </a:t>
            </a:r>
            <a:r>
              <a:rPr lang="en-US" dirty="0" err="1" smtClean="0"/>
              <a:t>comen</a:t>
            </a:r>
            <a:r>
              <a:rPr lang="en-US" dirty="0" smtClean="0"/>
              <a:t> con la carne y el </a:t>
            </a:r>
            <a:r>
              <a:rPr lang="en-US" dirty="0" err="1" smtClean="0"/>
              <a:t>arroz</a:t>
            </a:r>
            <a:r>
              <a:rPr lang="en-US" dirty="0" smtClean="0"/>
              <a:t>.</a:t>
            </a:r>
            <a:endParaRPr lang="en-US" dirty="0"/>
          </a:p>
        </p:txBody>
      </p:sp>
      <p:pic>
        <p:nvPicPr>
          <p:cNvPr id="10242" name="Picture 2" descr="http://www.japoneitor.com/wp-content/uploads/2008/10/frijo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990" y="3428999"/>
            <a:ext cx="5171210" cy="344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781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ceviche</a:t>
            </a:r>
            <a:endParaRPr lang="en-US" dirty="0"/>
          </a:p>
        </p:txBody>
      </p:sp>
      <p:sp>
        <p:nvSpPr>
          <p:cNvPr id="3" name="Content Placeholder 2"/>
          <p:cNvSpPr>
            <a:spLocks noGrp="1"/>
          </p:cNvSpPr>
          <p:nvPr>
            <p:ph idx="1"/>
          </p:nvPr>
        </p:nvSpPr>
        <p:spPr/>
        <p:txBody>
          <a:bodyPr/>
          <a:lstStyle/>
          <a:p>
            <a:r>
              <a:rPr lang="en-US" dirty="0" smtClean="0"/>
              <a:t>El ceviche </a:t>
            </a:r>
            <a:r>
              <a:rPr lang="en-US" dirty="0" err="1" smtClean="0"/>
              <a:t>es</a:t>
            </a:r>
            <a:r>
              <a:rPr lang="en-US" dirty="0" smtClean="0"/>
              <a:t> un </a:t>
            </a:r>
            <a:r>
              <a:rPr lang="en-US" dirty="0" err="1" smtClean="0"/>
              <a:t>pescado</a:t>
            </a:r>
            <a:r>
              <a:rPr lang="en-US" dirty="0" smtClean="0"/>
              <a:t> </a:t>
            </a:r>
            <a:r>
              <a:rPr lang="en-US" dirty="0" err="1" smtClean="0"/>
              <a:t>blanco</a:t>
            </a:r>
            <a:r>
              <a:rPr lang="en-US" dirty="0" smtClean="0"/>
              <a:t> </a:t>
            </a:r>
            <a:r>
              <a:rPr lang="en-US" dirty="0" err="1" smtClean="0"/>
              <a:t>que</a:t>
            </a:r>
            <a:r>
              <a:rPr lang="en-US" dirty="0" smtClean="0"/>
              <a:t> “se </a:t>
            </a:r>
            <a:r>
              <a:rPr lang="en-US" dirty="0" err="1" smtClean="0"/>
              <a:t>cocina</a:t>
            </a:r>
            <a:r>
              <a:rPr lang="en-US" dirty="0" smtClean="0"/>
              <a:t>” </a:t>
            </a:r>
            <a:r>
              <a:rPr lang="en-US" dirty="0" err="1" smtClean="0"/>
              <a:t>así</a:t>
            </a:r>
            <a:r>
              <a:rPr lang="en-US" dirty="0" smtClean="0"/>
              <a:t>. Se </a:t>
            </a:r>
            <a:r>
              <a:rPr lang="en-US" dirty="0" err="1" smtClean="0"/>
              <a:t>añade</a:t>
            </a:r>
            <a:r>
              <a:rPr lang="en-US" dirty="0" smtClean="0"/>
              <a:t> el </a:t>
            </a:r>
            <a:r>
              <a:rPr lang="en-US" dirty="0" err="1" smtClean="0"/>
              <a:t>jugo</a:t>
            </a:r>
            <a:r>
              <a:rPr lang="en-US" dirty="0" smtClean="0"/>
              <a:t> de lima, </a:t>
            </a:r>
            <a:r>
              <a:rPr lang="en-US" dirty="0" err="1" smtClean="0"/>
              <a:t>las</a:t>
            </a:r>
            <a:r>
              <a:rPr lang="en-US" dirty="0" smtClean="0"/>
              <a:t> </a:t>
            </a:r>
            <a:r>
              <a:rPr lang="en-US" dirty="0" err="1" smtClean="0"/>
              <a:t>cebollas</a:t>
            </a:r>
            <a:r>
              <a:rPr lang="en-US" dirty="0" smtClean="0"/>
              <a:t>, los </a:t>
            </a:r>
            <a:r>
              <a:rPr lang="en-US" dirty="0" err="1" smtClean="0"/>
              <a:t>chiles</a:t>
            </a:r>
            <a:r>
              <a:rPr lang="en-US" dirty="0" smtClean="0"/>
              <a:t>, el </a:t>
            </a:r>
            <a:r>
              <a:rPr lang="en-US" dirty="0" err="1" smtClean="0"/>
              <a:t>tomate</a:t>
            </a:r>
            <a:r>
              <a:rPr lang="en-US" dirty="0" smtClean="0"/>
              <a:t> y el cilantro y se </a:t>
            </a:r>
            <a:r>
              <a:rPr lang="en-US" dirty="0" err="1" smtClean="0"/>
              <a:t>deja</a:t>
            </a:r>
            <a:r>
              <a:rPr lang="en-US" dirty="0" smtClean="0"/>
              <a:t> en el </a:t>
            </a:r>
            <a:r>
              <a:rPr lang="en-US" dirty="0" err="1" smtClean="0"/>
              <a:t>refrigerador</a:t>
            </a:r>
            <a:r>
              <a:rPr lang="en-US" dirty="0" smtClean="0"/>
              <a:t> </a:t>
            </a:r>
            <a:r>
              <a:rPr lang="en-US" dirty="0" err="1" smtClean="0"/>
              <a:t>por</a:t>
            </a:r>
            <a:r>
              <a:rPr lang="en-US" dirty="0" smtClean="0"/>
              <a:t> la </a:t>
            </a:r>
            <a:r>
              <a:rPr lang="en-US" dirty="0" err="1" smtClean="0"/>
              <a:t>noche</a:t>
            </a:r>
            <a:r>
              <a:rPr lang="en-US" dirty="0" smtClean="0"/>
              <a:t>.</a:t>
            </a:r>
            <a:endParaRPr lang="en-US" dirty="0"/>
          </a:p>
        </p:txBody>
      </p:sp>
      <p:pic>
        <p:nvPicPr>
          <p:cNvPr id="9218" name="Picture 2" descr="http://4.bp.blogspot.com/_7pWEmtxooYM/SLgpdqyT5-I/AAAAAAAAAEw/75lObqps5w4/s320/24503_32039_friendseat_cevic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3581400"/>
            <a:ext cx="21717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198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mole </a:t>
            </a:r>
            <a:r>
              <a:rPr lang="en-US" dirty="0" err="1" smtClean="0"/>
              <a:t>poblano</a:t>
            </a:r>
            <a:endParaRPr lang="en-US" dirty="0"/>
          </a:p>
        </p:txBody>
      </p:sp>
      <p:sp>
        <p:nvSpPr>
          <p:cNvPr id="3" name="Content Placeholder 2"/>
          <p:cNvSpPr>
            <a:spLocks noGrp="1"/>
          </p:cNvSpPr>
          <p:nvPr>
            <p:ph idx="1"/>
          </p:nvPr>
        </p:nvSpPr>
        <p:spPr/>
        <p:txBody>
          <a:bodyPr/>
          <a:lstStyle/>
          <a:p>
            <a:pPr marL="0" indent="0">
              <a:buNone/>
            </a:pPr>
            <a:r>
              <a:rPr lang="en-US" dirty="0" err="1" smtClean="0"/>
              <a:t>Es</a:t>
            </a:r>
            <a:r>
              <a:rPr lang="en-US" dirty="0" smtClean="0"/>
              <a:t> un </a:t>
            </a:r>
            <a:r>
              <a:rPr lang="en-US" dirty="0" err="1" smtClean="0"/>
              <a:t>plato</a:t>
            </a:r>
            <a:r>
              <a:rPr lang="en-US" dirty="0" smtClean="0"/>
              <a:t> </a:t>
            </a:r>
            <a:r>
              <a:rPr lang="en-US" dirty="0" err="1" smtClean="0"/>
              <a:t>preparado</a:t>
            </a:r>
            <a:r>
              <a:rPr lang="en-US" dirty="0" smtClean="0"/>
              <a:t> con chocolate y </a:t>
            </a:r>
            <a:r>
              <a:rPr lang="en-US" dirty="0" err="1" smtClean="0"/>
              <a:t>chiles</a:t>
            </a:r>
            <a:endParaRPr lang="en-US" dirty="0"/>
          </a:p>
        </p:txBody>
      </p:sp>
      <p:pic>
        <p:nvPicPr>
          <p:cNvPr id="2050" name="Picture 2" descr="http://www.gourmetsleuth.com/images/mole-pobl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95600"/>
            <a:ext cx="285750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545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446</Words>
  <Application>Microsoft Office PowerPoint</Application>
  <PresentationFormat>On-screen Show (4:3)</PresentationFormat>
  <Paragraphs>31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La cultura de la ciudad de México</vt:lpstr>
      <vt:lpstr>Teotihuacán</vt:lpstr>
      <vt:lpstr>Los volcanes</vt:lpstr>
      <vt:lpstr>La comida mexicana</vt:lpstr>
      <vt:lpstr>La cena</vt:lpstr>
      <vt:lpstr>Los chiles</vt:lpstr>
      <vt:lpstr>Los frijoles</vt:lpstr>
      <vt:lpstr>El ceviche</vt:lpstr>
      <vt:lpstr>El mole poblano</vt:lpstr>
      <vt:lpstr>Los chiles en nogada</vt:lpstr>
      <vt:lpstr>Las epanadas de flor de calabaza</vt:lpstr>
      <vt:lpstr>PowerPoint Presentation</vt:lpstr>
      <vt:lpstr>El atole es una bebida de los aztecas</vt:lpstr>
      <vt:lpstr>El maíz</vt:lpstr>
      <vt:lpstr>Los puestos (the stands)</vt:lpstr>
    </vt:vector>
  </TitlesOfParts>
  <Company>Fairfield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cp:revision>
  <dcterms:created xsi:type="dcterms:W3CDTF">2011-10-21T14:07:22Z</dcterms:created>
  <dcterms:modified xsi:type="dcterms:W3CDTF">2011-10-24T13:23:32Z</dcterms:modified>
</cp:coreProperties>
</file>