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2" r:id="rId4"/>
    <p:sldId id="261" r:id="rId5"/>
    <p:sldId id="263" r:id="rId6"/>
    <p:sldId id="257" r:id="rId7"/>
    <p:sldId id="260" r:id="rId8"/>
    <p:sldId id="259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354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C19CA-6E1D-422B-A6C5-95E06FC9CC16}" type="datetimeFigureOut">
              <a:rPr lang="en-US" smtClean="0"/>
              <a:t>11/17/2011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015F5-25F7-4007-9E70-8AF1878606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0126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C19CA-6E1D-422B-A6C5-95E06FC9CC16}" type="datetimeFigureOut">
              <a:rPr lang="en-US" smtClean="0"/>
              <a:t>11/17/2011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015F5-25F7-4007-9E70-8AF1878606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7622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C19CA-6E1D-422B-A6C5-95E06FC9CC16}" type="datetimeFigureOut">
              <a:rPr lang="en-US" smtClean="0"/>
              <a:t>11/17/2011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015F5-25F7-4007-9E70-8AF1878606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5252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C19CA-6E1D-422B-A6C5-95E06FC9CC16}" type="datetimeFigureOut">
              <a:rPr lang="en-US" smtClean="0"/>
              <a:t>11/17/2011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015F5-25F7-4007-9E70-8AF1878606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4142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C19CA-6E1D-422B-A6C5-95E06FC9CC16}" type="datetimeFigureOut">
              <a:rPr lang="en-US" smtClean="0"/>
              <a:t>11/17/2011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015F5-25F7-4007-9E70-8AF1878606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07415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C19CA-6E1D-422B-A6C5-95E06FC9CC16}" type="datetimeFigureOut">
              <a:rPr lang="en-US" smtClean="0"/>
              <a:t>11/17/2011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015F5-25F7-4007-9E70-8AF1878606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038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C19CA-6E1D-422B-A6C5-95E06FC9CC16}" type="datetimeFigureOut">
              <a:rPr lang="en-US" smtClean="0"/>
              <a:t>11/17/2011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015F5-25F7-4007-9E70-8AF1878606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777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C19CA-6E1D-422B-A6C5-95E06FC9CC16}" type="datetimeFigureOut">
              <a:rPr lang="en-US" smtClean="0"/>
              <a:t>11/17/2011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015F5-25F7-4007-9E70-8AF1878606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961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C19CA-6E1D-422B-A6C5-95E06FC9CC16}" type="datetimeFigureOut">
              <a:rPr lang="en-US" smtClean="0"/>
              <a:t>11/17/2011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015F5-25F7-4007-9E70-8AF1878606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6596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C19CA-6E1D-422B-A6C5-95E06FC9CC16}" type="datetimeFigureOut">
              <a:rPr lang="en-US" smtClean="0"/>
              <a:t>11/17/2011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015F5-25F7-4007-9E70-8AF1878606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684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C19CA-6E1D-422B-A6C5-95E06FC9CC16}" type="datetimeFigureOut">
              <a:rPr lang="en-US" smtClean="0"/>
              <a:t>11/17/2011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015F5-25F7-4007-9E70-8AF1878606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729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7C19CA-6E1D-422B-A6C5-95E06FC9CC16}" type="datetimeFigureOut">
              <a:rPr lang="en-US" smtClean="0"/>
              <a:t>11/17/2011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4015F5-25F7-4007-9E70-8AF1878606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303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La </a:t>
            </a:r>
            <a:r>
              <a:rPr lang="en-US" dirty="0" err="1" smtClean="0"/>
              <a:t>cultura</a:t>
            </a:r>
            <a:r>
              <a:rPr lang="en-US" dirty="0" smtClean="0"/>
              <a:t> de </a:t>
            </a:r>
            <a:r>
              <a:rPr lang="en-US" dirty="0" err="1" smtClean="0"/>
              <a:t>Unidad</a:t>
            </a:r>
            <a:r>
              <a:rPr lang="en-US" dirty="0" smtClean="0"/>
              <a:t> 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0268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Cuzco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Fue</a:t>
            </a:r>
            <a:r>
              <a:rPr lang="en-US" dirty="0" smtClean="0"/>
              <a:t> la capital del </a:t>
            </a:r>
            <a:r>
              <a:rPr lang="en-US" dirty="0" err="1"/>
              <a:t>i</a:t>
            </a:r>
            <a:r>
              <a:rPr lang="en-US" dirty="0" err="1" smtClean="0"/>
              <a:t>mperio</a:t>
            </a:r>
            <a:r>
              <a:rPr lang="en-US" dirty="0" smtClean="0"/>
              <a:t> </a:t>
            </a:r>
            <a:r>
              <a:rPr lang="en-US" dirty="0" err="1" smtClean="0"/>
              <a:t>incaica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Significa</a:t>
            </a:r>
            <a:r>
              <a:rPr lang="en-US" dirty="0" smtClean="0"/>
              <a:t>  en </a:t>
            </a:r>
            <a:r>
              <a:rPr lang="en-US" dirty="0" err="1" smtClean="0"/>
              <a:t>quechua</a:t>
            </a:r>
            <a:r>
              <a:rPr lang="en-US" dirty="0" smtClean="0"/>
              <a:t> el </a:t>
            </a:r>
            <a:r>
              <a:rPr lang="en-US" dirty="0" err="1" smtClean="0"/>
              <a:t>ombligo</a:t>
            </a:r>
            <a:r>
              <a:rPr lang="en-US" dirty="0" smtClean="0"/>
              <a:t> del </a:t>
            </a:r>
            <a:r>
              <a:rPr lang="en-US" dirty="0" err="1" smtClean="0"/>
              <a:t>mundo</a:t>
            </a:r>
            <a:r>
              <a:rPr lang="en-US" dirty="0" smtClean="0"/>
              <a:t> (belly button of the world)</a:t>
            </a:r>
          </a:p>
          <a:p>
            <a:r>
              <a:rPr lang="en-US" dirty="0" err="1" smtClean="0"/>
              <a:t>Setenta</a:t>
            </a:r>
            <a:r>
              <a:rPr lang="en-US" dirty="0" smtClean="0"/>
              <a:t> </a:t>
            </a:r>
            <a:r>
              <a:rPr lang="en-US" dirty="0" err="1" smtClean="0"/>
              <a:t>porcentage</a:t>
            </a:r>
            <a:r>
              <a:rPr lang="en-US" dirty="0" smtClean="0"/>
              <a:t> de la </a:t>
            </a:r>
            <a:r>
              <a:rPr lang="en-US" dirty="0" err="1" smtClean="0"/>
              <a:t>gente</a:t>
            </a:r>
            <a:r>
              <a:rPr lang="en-US" dirty="0" smtClean="0"/>
              <a:t> </a:t>
            </a:r>
            <a:r>
              <a:rPr lang="en-US" dirty="0" err="1" smtClean="0"/>
              <a:t>peruana</a:t>
            </a:r>
            <a:r>
              <a:rPr lang="en-US" dirty="0" smtClean="0"/>
              <a:t> </a:t>
            </a:r>
            <a:r>
              <a:rPr lang="en-US" dirty="0" err="1" smtClean="0"/>
              <a:t>habla</a:t>
            </a:r>
            <a:r>
              <a:rPr lang="en-US" dirty="0" smtClean="0"/>
              <a:t> la </a:t>
            </a:r>
            <a:r>
              <a:rPr lang="en-US" dirty="0" err="1" smtClean="0"/>
              <a:t>lengua</a:t>
            </a:r>
            <a:r>
              <a:rPr lang="en-US" dirty="0" smtClean="0"/>
              <a:t> </a:t>
            </a:r>
            <a:r>
              <a:rPr lang="en-US" dirty="0" err="1" smtClean="0"/>
              <a:t>quechua</a:t>
            </a:r>
            <a:r>
              <a:rPr lang="en-US" dirty="0" smtClean="0"/>
              <a:t>.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lengua</a:t>
            </a:r>
            <a:r>
              <a:rPr lang="en-US" dirty="0" smtClean="0"/>
              <a:t> </a:t>
            </a:r>
            <a:r>
              <a:rPr lang="en-US" dirty="0" err="1" smtClean="0"/>
              <a:t>indígena</a:t>
            </a:r>
            <a:r>
              <a:rPr lang="en-US" dirty="0"/>
              <a:t> </a:t>
            </a:r>
            <a:r>
              <a:rPr lang="en-US" dirty="0" smtClean="0"/>
              <a:t>y </a:t>
            </a:r>
            <a:r>
              <a:rPr lang="en-US" dirty="0" err="1" smtClean="0"/>
              <a:t>es</a:t>
            </a:r>
            <a:r>
              <a:rPr lang="en-US" dirty="0" smtClean="0"/>
              <a:t> la </a:t>
            </a:r>
            <a:r>
              <a:rPr lang="en-US" dirty="0" err="1" smtClean="0"/>
              <a:t>segunda</a:t>
            </a:r>
            <a:r>
              <a:rPr lang="en-US" dirty="0" smtClean="0"/>
              <a:t> </a:t>
            </a:r>
            <a:r>
              <a:rPr lang="en-US" dirty="0" err="1" smtClean="0"/>
              <a:t>lengua</a:t>
            </a:r>
            <a:r>
              <a:rPr lang="en-US" dirty="0" smtClean="0"/>
              <a:t> </a:t>
            </a:r>
            <a:r>
              <a:rPr lang="en-US" dirty="0" err="1" smtClean="0"/>
              <a:t>oficial</a:t>
            </a:r>
            <a:r>
              <a:rPr lang="en-US" dirty="0" smtClean="0"/>
              <a:t> de </a:t>
            </a:r>
            <a:r>
              <a:rPr lang="en-US" dirty="0" err="1" smtClean="0"/>
              <a:t>Perú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1616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Los </a:t>
            </a:r>
            <a:r>
              <a:rPr lang="en-US" dirty="0" err="1" smtClean="0"/>
              <a:t>incas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Construyeron</a:t>
            </a:r>
            <a:r>
              <a:rPr lang="en-US" dirty="0" smtClean="0"/>
              <a:t> la ciudad de Cuzco.</a:t>
            </a:r>
          </a:p>
          <a:p>
            <a:r>
              <a:rPr lang="en-US" dirty="0" err="1" smtClean="0"/>
              <a:t>Aquí</a:t>
            </a:r>
            <a:r>
              <a:rPr lang="en-US" dirty="0" smtClean="0"/>
              <a:t> </a:t>
            </a: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piedras</a:t>
            </a:r>
            <a:r>
              <a:rPr lang="en-US" dirty="0" smtClean="0"/>
              <a:t> </a:t>
            </a:r>
            <a:r>
              <a:rPr lang="en-US" dirty="0" err="1" smtClean="0"/>
              <a:t>están</a:t>
            </a:r>
            <a:r>
              <a:rPr lang="en-US" dirty="0" smtClean="0"/>
              <a:t> </a:t>
            </a:r>
            <a:r>
              <a:rPr lang="en-US" dirty="0" err="1" smtClean="0"/>
              <a:t>hechas</a:t>
            </a:r>
            <a:r>
              <a:rPr lang="en-US" dirty="0" smtClean="0"/>
              <a:t> con </a:t>
            </a:r>
            <a:r>
              <a:rPr lang="en-US" dirty="0" err="1" smtClean="0"/>
              <a:t>tanta</a:t>
            </a:r>
            <a:r>
              <a:rPr lang="en-US" dirty="0" smtClean="0"/>
              <a:t> </a:t>
            </a:r>
            <a:r>
              <a:rPr lang="en-US" dirty="0" err="1" smtClean="0"/>
              <a:t>precisión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no se </a:t>
            </a:r>
            <a:r>
              <a:rPr lang="en-US" dirty="0" err="1" smtClean="0"/>
              <a:t>puede</a:t>
            </a:r>
            <a:r>
              <a:rPr lang="en-US" dirty="0" smtClean="0"/>
              <a:t> </a:t>
            </a:r>
            <a:r>
              <a:rPr lang="en-US" dirty="0" err="1" smtClean="0"/>
              <a:t>poner</a:t>
            </a:r>
            <a:r>
              <a:rPr lang="en-US" dirty="0" smtClean="0"/>
              <a:t>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tarjeta</a:t>
            </a:r>
            <a:r>
              <a:rPr lang="en-US" dirty="0" smtClean="0"/>
              <a:t> de </a:t>
            </a:r>
            <a:r>
              <a:rPr lang="en-US" dirty="0" err="1" smtClean="0"/>
              <a:t>crédito</a:t>
            </a:r>
            <a:r>
              <a:rPr lang="en-US" dirty="0" smtClean="0"/>
              <a:t> entre </a:t>
            </a: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piedras</a:t>
            </a:r>
            <a:r>
              <a:rPr lang="en-US" dirty="0" smtClean="0"/>
              <a:t>.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5122" name="Picture 2" descr="http://www.viajejet.com/wp-content/viajes/Fortaleza-de-Sacsayhuama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3886200"/>
            <a:ext cx="4762500" cy="3228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49711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Francisco Pizarro </a:t>
            </a:r>
            <a:r>
              <a:rPr lang="en-US" dirty="0" err="1" smtClean="0"/>
              <a:t>conquistó</a:t>
            </a:r>
            <a:r>
              <a:rPr lang="en-US" dirty="0" smtClean="0"/>
              <a:t> a los </a:t>
            </a:r>
            <a:r>
              <a:rPr lang="en-US" dirty="0" err="1" smtClean="0"/>
              <a:t>incas</a:t>
            </a:r>
            <a:r>
              <a:rPr lang="en-US" dirty="0" smtClean="0"/>
              <a:t> en 1534.</a:t>
            </a:r>
            <a:endParaRPr lang="en-US" dirty="0"/>
          </a:p>
        </p:txBody>
      </p:sp>
      <p:pic>
        <p:nvPicPr>
          <p:cNvPr id="4098" name="Picture 2" descr="http://3.bp.blogspot.com/-4Nl4tkA71X8/Tkb-l_QuyvI/AAAAAAAAABg/4EStiBOG_qQ/s1600/Image110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3063553"/>
            <a:ext cx="5638800" cy="3613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99137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Machu Picchu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Hiram Bingham lo </a:t>
            </a:r>
            <a:r>
              <a:rPr lang="en-US" dirty="0" err="1" smtClean="0"/>
              <a:t>descubrió</a:t>
            </a:r>
            <a:r>
              <a:rPr lang="en-US" smtClean="0"/>
              <a:t> en </a:t>
            </a:r>
            <a:r>
              <a:rPr lang="en-US" dirty="0" smtClean="0"/>
              <a:t>1911. El </a:t>
            </a:r>
            <a:r>
              <a:rPr lang="en-US" dirty="0" err="1" smtClean="0"/>
              <a:t>gobierno</a:t>
            </a:r>
            <a:r>
              <a:rPr lang="en-US" dirty="0" smtClean="0"/>
              <a:t> de </a:t>
            </a:r>
            <a:r>
              <a:rPr lang="en-US" dirty="0" err="1" smtClean="0"/>
              <a:t>Perú</a:t>
            </a:r>
            <a:r>
              <a:rPr lang="en-US" dirty="0" smtClean="0"/>
              <a:t> </a:t>
            </a:r>
            <a:r>
              <a:rPr lang="en-US" dirty="0" err="1" smtClean="0"/>
              <a:t>inició</a:t>
            </a:r>
            <a:r>
              <a:rPr lang="en-US" dirty="0" smtClean="0"/>
              <a:t> un </a:t>
            </a:r>
            <a:r>
              <a:rPr lang="en-US" dirty="0" err="1" smtClean="0"/>
              <a:t>juicio</a:t>
            </a:r>
            <a:r>
              <a:rPr lang="en-US" dirty="0" smtClean="0"/>
              <a:t> en 2008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conseguir</a:t>
            </a:r>
            <a:r>
              <a:rPr lang="en-US" dirty="0" smtClean="0"/>
              <a:t> los </a:t>
            </a:r>
            <a:r>
              <a:rPr lang="en-US" dirty="0" err="1" smtClean="0"/>
              <a:t>artefactos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están</a:t>
            </a:r>
            <a:r>
              <a:rPr lang="en-US" dirty="0" smtClean="0"/>
              <a:t> en Yale University. Yale </a:t>
            </a:r>
            <a:r>
              <a:rPr lang="en-US" dirty="0" err="1" smtClean="0"/>
              <a:t>va</a:t>
            </a:r>
            <a:r>
              <a:rPr lang="en-US" dirty="0" smtClean="0"/>
              <a:t> a </a:t>
            </a:r>
            <a:r>
              <a:rPr lang="en-US" dirty="0" err="1" smtClean="0"/>
              <a:t>devolver</a:t>
            </a:r>
            <a:r>
              <a:rPr lang="en-US" dirty="0" smtClean="0"/>
              <a:t> los </a:t>
            </a:r>
            <a:r>
              <a:rPr lang="en-US" dirty="0" err="1" smtClean="0"/>
              <a:t>artefactos</a:t>
            </a:r>
            <a:r>
              <a:rPr lang="en-US" dirty="0"/>
              <a:t> </a:t>
            </a:r>
            <a:r>
              <a:rPr lang="en-US" dirty="0" smtClean="0"/>
              <a:t>a </a:t>
            </a:r>
            <a:r>
              <a:rPr lang="en-US" dirty="0" err="1" smtClean="0"/>
              <a:t>Perú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6146" name="Picture 2" descr="http://lastdaysoftheincas.com/wordpress/wp-content/uploads/2008/05/hiram-bingham-and-ten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3657600"/>
            <a:ext cx="2542540" cy="396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5556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 cui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una</a:t>
            </a:r>
            <a:r>
              <a:rPr lang="en-US" dirty="0" smtClean="0"/>
              <a:t> comida popular en Cuzco</a:t>
            </a:r>
            <a:endParaRPr lang="en-US" dirty="0"/>
          </a:p>
        </p:txBody>
      </p:sp>
      <p:pic>
        <p:nvPicPr>
          <p:cNvPr id="1026" name="Picture 2" descr="http://www.martinhilbert.net/images/guille_y_el_cui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2362200"/>
            <a:ext cx="3200400" cy="426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homohabitus.org/blog/imgs/cui0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136798"/>
            <a:ext cx="4286250" cy="3219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26874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 papas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Hay </a:t>
            </a:r>
            <a:r>
              <a:rPr lang="en-US" dirty="0" err="1" smtClean="0"/>
              <a:t>cientos</a:t>
            </a:r>
            <a:r>
              <a:rPr lang="en-US" dirty="0" smtClean="0"/>
              <a:t> de </a:t>
            </a:r>
            <a:r>
              <a:rPr lang="en-US" dirty="0" err="1" smtClean="0"/>
              <a:t>variedades</a:t>
            </a:r>
            <a:r>
              <a:rPr lang="en-US" dirty="0" smtClean="0"/>
              <a:t> de papas en </a:t>
            </a:r>
            <a:r>
              <a:rPr lang="en-US" dirty="0" err="1" smtClean="0"/>
              <a:t>Perú</a:t>
            </a:r>
            <a:endParaRPr lang="en-US" dirty="0"/>
          </a:p>
        </p:txBody>
      </p:sp>
      <p:pic>
        <p:nvPicPr>
          <p:cNvPr id="3074" name="Picture 2" descr="http://4.bp.blogspot.com/-uOlcn6xkm1A/Td0lkfREZkI/AAAAAAAAAZY/WQuExgy4bfc/s1600/papa_peruan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3276600"/>
            <a:ext cx="3810000" cy="2524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4203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 llamas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 </a:t>
            </a:r>
            <a:r>
              <a:rPr lang="en-US" dirty="0" err="1" smtClean="0"/>
              <a:t>usa</a:t>
            </a:r>
            <a:r>
              <a:rPr lang="en-US" dirty="0" smtClean="0"/>
              <a:t> la </a:t>
            </a:r>
            <a:r>
              <a:rPr lang="en-US" dirty="0" err="1" smtClean="0"/>
              <a:t>lana</a:t>
            </a:r>
            <a:r>
              <a:rPr lang="en-US" dirty="0" smtClean="0"/>
              <a:t> de </a:t>
            </a:r>
            <a:r>
              <a:rPr lang="en-US" dirty="0" err="1" smtClean="0"/>
              <a:t>estos</a:t>
            </a:r>
            <a:r>
              <a:rPr lang="en-US" dirty="0" smtClean="0"/>
              <a:t> </a:t>
            </a:r>
            <a:r>
              <a:rPr lang="en-US" dirty="0" err="1" smtClean="0"/>
              <a:t>animales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hacer</a:t>
            </a:r>
            <a:r>
              <a:rPr lang="en-US" dirty="0" smtClean="0"/>
              <a:t>  </a:t>
            </a:r>
            <a:r>
              <a:rPr lang="en-US" dirty="0" err="1" smtClean="0"/>
              <a:t>muchos</a:t>
            </a:r>
            <a:r>
              <a:rPr lang="en-US" dirty="0" smtClean="0"/>
              <a:t> </a:t>
            </a:r>
            <a:r>
              <a:rPr lang="en-US" dirty="0" err="1" smtClean="0"/>
              <a:t>tejidos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se </a:t>
            </a:r>
            <a:r>
              <a:rPr lang="en-US" dirty="0" err="1" smtClean="0"/>
              <a:t>venden</a:t>
            </a:r>
            <a:r>
              <a:rPr lang="en-US" dirty="0" smtClean="0"/>
              <a:t> en los </a:t>
            </a:r>
            <a:r>
              <a:rPr lang="en-US" dirty="0" err="1" smtClean="0"/>
              <a:t>mercados</a:t>
            </a:r>
            <a:r>
              <a:rPr lang="en-US" dirty="0" smtClean="0"/>
              <a:t>. Se </a:t>
            </a:r>
            <a:r>
              <a:rPr lang="en-US" dirty="0" err="1" smtClean="0"/>
              <a:t>usan</a:t>
            </a:r>
            <a:r>
              <a:rPr lang="en-US" dirty="0" smtClean="0"/>
              <a:t> </a:t>
            </a:r>
            <a:r>
              <a:rPr lang="en-US" dirty="0" err="1" smtClean="0"/>
              <a:t>estos</a:t>
            </a:r>
            <a:r>
              <a:rPr lang="en-US" dirty="0" smtClean="0"/>
              <a:t> </a:t>
            </a:r>
            <a:r>
              <a:rPr lang="en-US" dirty="0" err="1" smtClean="0"/>
              <a:t>animales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el </a:t>
            </a:r>
            <a:r>
              <a:rPr lang="en-US" dirty="0" err="1" smtClean="0"/>
              <a:t>transporte</a:t>
            </a:r>
            <a:r>
              <a:rPr lang="en-US" dirty="0" smtClean="0"/>
              <a:t>. Este animal </a:t>
            </a:r>
            <a:r>
              <a:rPr lang="en-US" dirty="0" err="1" smtClean="0"/>
              <a:t>es</a:t>
            </a:r>
            <a:r>
              <a:rPr lang="en-US" dirty="0" smtClean="0"/>
              <a:t> de la </a:t>
            </a:r>
            <a:r>
              <a:rPr lang="en-US" dirty="0" err="1" smtClean="0"/>
              <a:t>familia</a:t>
            </a:r>
            <a:r>
              <a:rPr lang="en-US" dirty="0" smtClean="0"/>
              <a:t> de los </a:t>
            </a:r>
            <a:r>
              <a:rPr lang="en-US" dirty="0" err="1" smtClean="0"/>
              <a:t>camellos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2050" name="Picture 2" descr="http://www.ansi.okstate.edu/breeds/other/llama/Llama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1150" y="3886200"/>
            <a:ext cx="2857500" cy="3295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75684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182</Words>
  <Application>Microsoft Office PowerPoint</Application>
  <PresentationFormat>On-screen Show (4:3)</PresentationFormat>
  <Paragraphs>17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La cultura de Unidad 2</vt:lpstr>
      <vt:lpstr>Cuzco</vt:lpstr>
      <vt:lpstr>Los incas</vt:lpstr>
      <vt:lpstr>PowerPoint Presentation</vt:lpstr>
      <vt:lpstr>Machu Picchu</vt:lpstr>
      <vt:lpstr>El cui</vt:lpstr>
      <vt:lpstr>Las papas</vt:lpstr>
      <vt:lpstr>Las llamas</vt:lpstr>
    </vt:vector>
  </TitlesOfParts>
  <Company>Fairfield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5</cp:revision>
  <dcterms:created xsi:type="dcterms:W3CDTF">2011-11-17T15:01:33Z</dcterms:created>
  <dcterms:modified xsi:type="dcterms:W3CDTF">2011-11-17T15:27:18Z</dcterms:modified>
</cp:coreProperties>
</file>