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58" r:id="rId5"/>
    <p:sldId id="265" r:id="rId6"/>
    <p:sldId id="266" r:id="rId7"/>
    <p:sldId id="267" r:id="rId8"/>
    <p:sldId id="260" r:id="rId9"/>
    <p:sldId id="259" r:id="rId10"/>
    <p:sldId id="261" r:id="rId11"/>
    <p:sldId id="262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5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5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9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2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3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6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ED66-DD76-4F6E-895C-C3D8245E1E4C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9838-72C4-436B-A3A8-8327392C2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9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un </a:t>
            </a:r>
            <a:r>
              <a:rPr lang="en-US" dirty="0" err="1" smtClean="0"/>
              <a:t>periódico</a:t>
            </a:r>
            <a:r>
              <a:rPr lang="en-US" dirty="0" smtClean="0"/>
              <a:t> y lee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noticias</a:t>
            </a:r>
            <a:r>
              <a:rPr lang="en-US" dirty="0" smtClean="0"/>
              <a:t> en la </a:t>
            </a:r>
            <a:r>
              <a:rPr lang="en-US" dirty="0" err="1" smtClean="0"/>
              <a:t>televisión</a:t>
            </a:r>
            <a:endParaRPr lang="en-US" dirty="0"/>
          </a:p>
        </p:txBody>
      </p:sp>
      <p:pic>
        <p:nvPicPr>
          <p:cNvPr id="6146" name="Picture 2" descr="http://upload.wikimedia.org/wikipedia/commons/thumb/0/0d/Reporter.jpg/220px-Repor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18114"/>
            <a:ext cx="3695700" cy="29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92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nfermero</a:t>
            </a:r>
            <a:r>
              <a:rPr lang="en-US" dirty="0" smtClean="0"/>
              <a:t>/</a:t>
            </a:r>
            <a:r>
              <a:rPr lang="en-US" dirty="0" err="1" smtClean="0"/>
              <a:t>enfermera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Trabaja</a:t>
            </a:r>
            <a:r>
              <a:rPr lang="en-US" dirty="0" smtClean="0"/>
              <a:t> con los </a:t>
            </a:r>
            <a:r>
              <a:rPr lang="en-US" dirty="0" err="1" smtClean="0"/>
              <a:t>médicos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cuidar</a:t>
            </a:r>
            <a:r>
              <a:rPr lang="en-US" dirty="0" smtClean="0"/>
              <a:t> a la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enferma</a:t>
            </a:r>
            <a:endParaRPr lang="en-US" dirty="0"/>
          </a:p>
        </p:txBody>
      </p:sp>
      <p:pic>
        <p:nvPicPr>
          <p:cNvPr id="2050" name="Picture 2" descr="http://www.nursinguniforms.net/blog/wp-content/uploads/2011/01/Nur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40" y="2286000"/>
            <a:ext cx="3143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1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artero</a:t>
            </a:r>
            <a:r>
              <a:rPr lang="en-US" dirty="0" smtClean="0"/>
              <a:t>/</a:t>
            </a:r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cartero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Entrega</a:t>
            </a:r>
            <a:r>
              <a:rPr lang="en-US" dirty="0" smtClean="0"/>
              <a:t> el </a:t>
            </a:r>
            <a:r>
              <a:rPr lang="en-US" dirty="0" err="1" smtClean="0"/>
              <a:t>correo</a:t>
            </a:r>
            <a:r>
              <a:rPr lang="en-US" dirty="0" smtClean="0"/>
              <a:t> a la casa</a:t>
            </a:r>
            <a:endParaRPr lang="en-US" dirty="0"/>
          </a:p>
        </p:txBody>
      </p:sp>
      <p:pic>
        <p:nvPicPr>
          <p:cNvPr id="1026" name="Picture 2" descr="http://cuip.uchicago.edu/~pnorris/images/mail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2190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17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rofesor</a:t>
            </a:r>
            <a:r>
              <a:rPr lang="en-US" dirty="0" smtClean="0"/>
              <a:t>/</a:t>
            </a:r>
            <a:r>
              <a:rPr lang="en-US" dirty="0" err="1" smtClean="0"/>
              <a:t>profesora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enseña</a:t>
            </a:r>
            <a:r>
              <a:rPr lang="en-US" dirty="0" smtClean="0"/>
              <a:t> a los </a:t>
            </a:r>
            <a:r>
              <a:rPr lang="en-US" dirty="0" err="1" smtClean="0"/>
              <a:t>niños</a:t>
            </a:r>
            <a:endParaRPr lang="en-US" dirty="0"/>
          </a:p>
        </p:txBody>
      </p:sp>
      <p:pic>
        <p:nvPicPr>
          <p:cNvPr id="13314" name="Picture 2" descr="http://gettingsmart.com/cms/wp-content/uploads/2011/12/teacher-effectiven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59817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6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ecino</a:t>
            </a:r>
            <a:r>
              <a:rPr lang="en-US" dirty="0" smtClean="0"/>
              <a:t>/</a:t>
            </a:r>
            <a:r>
              <a:rPr lang="en-US" dirty="0" err="1" smtClean="0"/>
              <a:t>vecina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Vive en </a:t>
            </a:r>
            <a:r>
              <a:rPr lang="en-US" dirty="0" err="1" smtClean="0"/>
              <a:t>tu</a:t>
            </a:r>
            <a:r>
              <a:rPr lang="en-US" dirty="0" smtClean="0"/>
              <a:t> barrio o </a:t>
            </a:r>
            <a:r>
              <a:rPr lang="en-US" dirty="0" err="1" smtClean="0"/>
              <a:t>vecindario</a:t>
            </a:r>
            <a:endParaRPr lang="en-US" dirty="0"/>
          </a:p>
        </p:txBody>
      </p:sp>
      <p:pic>
        <p:nvPicPr>
          <p:cNvPr id="12290" name="Picture 2" descr="http://www.nngov.com/city-manager/images/neighbors_mee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91772"/>
            <a:ext cx="4596684" cy="229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pbskids.org/rogers/vote/images/rogers-neighborda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684" y="3202680"/>
            <a:ext cx="4381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6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</a:t>
            </a:r>
            <a:r>
              <a:rPr lang="en-US" dirty="0" err="1" smtClean="0"/>
              <a:t>ombero</a:t>
            </a:r>
            <a:r>
              <a:rPr lang="en-US" dirty="0" smtClean="0"/>
              <a:t>/</a:t>
            </a:r>
            <a:r>
              <a:rPr lang="en-US" dirty="0" err="1" smtClean="0"/>
              <a:t>bombera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Apaga</a:t>
            </a:r>
            <a:r>
              <a:rPr lang="en-US" dirty="0" smtClean="0"/>
              <a:t> los </a:t>
            </a:r>
            <a:r>
              <a:rPr lang="en-US" dirty="0" err="1" smtClean="0"/>
              <a:t>incendios</a:t>
            </a:r>
            <a:r>
              <a:rPr lang="en-US" dirty="0" smtClean="0"/>
              <a:t> o los </a:t>
            </a:r>
            <a:r>
              <a:rPr lang="en-US" dirty="0" err="1" smtClean="0"/>
              <a:t>fuegos</a:t>
            </a:r>
            <a:r>
              <a:rPr lang="en-US" dirty="0" smtClean="0"/>
              <a:t> y conduce un </a:t>
            </a:r>
            <a:r>
              <a:rPr lang="en-US" dirty="0" err="1" smtClean="0"/>
              <a:t>camión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endParaRPr lang="en-US" dirty="0"/>
          </a:p>
        </p:txBody>
      </p:sp>
      <p:pic>
        <p:nvPicPr>
          <p:cNvPr id="7170" name="Picture 2" descr="http://www.santapaulafire.com/img/reserve_firefighters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95600"/>
            <a:ext cx="5303588" cy="354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91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ngeniero</a:t>
            </a:r>
            <a:r>
              <a:rPr lang="en-US" dirty="0" smtClean="0"/>
              <a:t>/</a:t>
            </a:r>
            <a:r>
              <a:rPr lang="en-US" dirty="0" err="1" smtClean="0"/>
              <a:t>ingeniera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Diseña</a:t>
            </a:r>
            <a:r>
              <a:rPr lang="en-US" dirty="0" smtClean="0"/>
              <a:t> los </a:t>
            </a:r>
            <a:r>
              <a:rPr lang="en-US" dirty="0" err="1" smtClean="0"/>
              <a:t>puentes</a:t>
            </a:r>
            <a:r>
              <a:rPr lang="en-US" dirty="0" smtClean="0"/>
              <a:t>, los </a:t>
            </a:r>
            <a:r>
              <a:rPr lang="en-US" dirty="0" err="1" smtClean="0"/>
              <a:t>edificios</a:t>
            </a:r>
            <a:r>
              <a:rPr lang="en-US" dirty="0" smtClean="0"/>
              <a:t>, los </a:t>
            </a:r>
            <a:r>
              <a:rPr lang="en-US" dirty="0" err="1" smtClean="0"/>
              <a:t>aparatos</a:t>
            </a:r>
            <a:r>
              <a:rPr lang="en-US" dirty="0" smtClean="0"/>
              <a:t> </a:t>
            </a:r>
            <a:r>
              <a:rPr lang="en-US" dirty="0" err="1" smtClean="0"/>
              <a:t>médicos</a:t>
            </a:r>
            <a:r>
              <a:rPr lang="en-US" dirty="0" smtClean="0"/>
              <a:t> y mucho </a:t>
            </a:r>
            <a:r>
              <a:rPr lang="en-US" dirty="0" err="1" smtClean="0"/>
              <a:t>más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194" name="Picture 2" descr="http://i2.cdn.turner.com/money/galleries/2009/moneymag/0910/gallery.bestjobs_leaststress.moneymag/images/civil_engineer.j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81618"/>
            <a:ext cx="4381500" cy="337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81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eluquero</a:t>
            </a:r>
            <a:r>
              <a:rPr lang="en-US" dirty="0" smtClean="0"/>
              <a:t>/</a:t>
            </a:r>
            <a:r>
              <a:rPr lang="en-US" dirty="0" err="1" smtClean="0"/>
              <a:t>peluquera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corta</a:t>
            </a:r>
            <a:r>
              <a:rPr lang="en-US" dirty="0" smtClean="0"/>
              <a:t> el </a:t>
            </a:r>
            <a:r>
              <a:rPr lang="en-US" dirty="0" err="1" smtClean="0"/>
              <a:t>pelo</a:t>
            </a:r>
            <a:r>
              <a:rPr lang="en-US" dirty="0" smtClean="0"/>
              <a:t> a la </a:t>
            </a:r>
            <a:r>
              <a:rPr lang="en-US" dirty="0" err="1" smtClean="0"/>
              <a:t>gente</a:t>
            </a:r>
            <a:r>
              <a:rPr lang="en-US" dirty="0" smtClean="0"/>
              <a:t>. </a:t>
            </a:r>
            <a:r>
              <a:rPr lang="en-US" dirty="0" err="1" smtClean="0"/>
              <a:t>Trabaja</a:t>
            </a:r>
            <a:r>
              <a:rPr lang="en-US" dirty="0" smtClean="0"/>
              <a:t> en el </a:t>
            </a:r>
            <a:r>
              <a:rPr lang="en-US" dirty="0" err="1" smtClean="0"/>
              <a:t>salón</a:t>
            </a:r>
            <a:r>
              <a:rPr lang="en-US" dirty="0" smtClean="0"/>
              <a:t> de </a:t>
            </a:r>
            <a:r>
              <a:rPr lang="en-US" dirty="0" err="1" smtClean="0"/>
              <a:t>belleza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http://hscweb3.hsc.usf.edu/health/now/wp-content/Hairdresser-story-jump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85101"/>
            <a:ext cx="359092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31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banquero</a:t>
            </a:r>
            <a:r>
              <a:rPr lang="en-US" dirty="0" smtClean="0"/>
              <a:t>/la </a:t>
            </a:r>
            <a:r>
              <a:rPr lang="en-US" dirty="0" err="1" smtClean="0"/>
              <a:t>banquera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presta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a la </a:t>
            </a:r>
            <a:r>
              <a:rPr lang="en-US" dirty="0" err="1" smtClean="0"/>
              <a:t>gente</a:t>
            </a:r>
            <a:endParaRPr lang="en-US" dirty="0"/>
          </a:p>
        </p:txBody>
      </p:sp>
      <p:pic>
        <p:nvPicPr>
          <p:cNvPr id="9218" name="Picture 2" descr="http://static7.businessinsider.com/image/4e31635feab8ea486a000015/banker-be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ccun.org/images/2009/February/12%20p/Wall%20Street%20Bankers%20Testify%20in%20Congress%2011f9x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0"/>
            <a:ext cx="42862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49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Carpintero</a:t>
            </a:r>
            <a:r>
              <a:rPr lang="en-US" dirty="0" smtClean="0"/>
              <a:t>/</a:t>
            </a:r>
            <a:r>
              <a:rPr lang="en-US" dirty="0" err="1" smtClean="0"/>
              <a:t>carpintera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Trabaja</a:t>
            </a:r>
            <a:r>
              <a:rPr lang="en-US" dirty="0" smtClean="0"/>
              <a:t> en la </a:t>
            </a:r>
            <a:r>
              <a:rPr lang="en-US" dirty="0" err="1" smtClean="0"/>
              <a:t>construcción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casas y los </a:t>
            </a:r>
            <a:r>
              <a:rPr lang="en-US" dirty="0" err="1" smtClean="0"/>
              <a:t>edificios</a:t>
            </a:r>
            <a:r>
              <a:rPr lang="en-US" dirty="0" smtClean="0"/>
              <a:t>. </a:t>
            </a:r>
            <a:r>
              <a:rPr lang="en-US" dirty="0" err="1" smtClean="0"/>
              <a:t>Usa</a:t>
            </a:r>
            <a:r>
              <a:rPr lang="en-US" dirty="0" smtClean="0"/>
              <a:t> la </a:t>
            </a:r>
            <a:r>
              <a:rPr lang="en-US" dirty="0" err="1" smtClean="0"/>
              <a:t>madera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42" name="Picture 2" descr="http://upload.wikimedia.org/wikipedia/commons/thumb/f/fc/Fotothek_df_n-10_0000828.jpg/220px-Fotothek_df_n-10_00008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asiagrace.com/photos/v/carpen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09825"/>
            <a:ext cx="32575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04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ecánico</a:t>
            </a:r>
            <a:r>
              <a:rPr lang="en-US" dirty="0" smtClean="0"/>
              <a:t>/</a:t>
            </a:r>
            <a:r>
              <a:rPr lang="en-US" dirty="0" err="1" smtClean="0"/>
              <a:t>mecánica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Arregla</a:t>
            </a:r>
            <a:r>
              <a:rPr lang="en-US" dirty="0" smtClean="0"/>
              <a:t> los </a:t>
            </a:r>
            <a:r>
              <a:rPr lang="en-US" dirty="0" err="1" smtClean="0"/>
              <a:t>coches</a:t>
            </a:r>
            <a:endParaRPr lang="en-US" dirty="0"/>
          </a:p>
        </p:txBody>
      </p:sp>
      <p:pic>
        <p:nvPicPr>
          <p:cNvPr id="11266" name="Picture 2" descr="http://bittersweetcreations.net/wp-content/uploads/2012/04/mechan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71800"/>
            <a:ext cx="37052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71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trabajador</a:t>
            </a:r>
            <a:r>
              <a:rPr lang="en-US" dirty="0" smtClean="0"/>
              <a:t> social/la </a:t>
            </a:r>
            <a:r>
              <a:rPr lang="en-US" dirty="0" err="1" smtClean="0"/>
              <a:t>trabajadora</a:t>
            </a:r>
            <a:r>
              <a:rPr lang="en-US" dirty="0" smtClean="0"/>
              <a:t> 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Ayuda</a:t>
            </a:r>
            <a:r>
              <a:rPr lang="en-US" dirty="0" smtClean="0"/>
              <a:t> a la </a:t>
            </a:r>
            <a:r>
              <a:rPr lang="en-US" dirty="0" err="1" smtClean="0"/>
              <a:t>gente</a:t>
            </a:r>
            <a:r>
              <a:rPr lang="en-US" dirty="0" smtClean="0"/>
              <a:t> con los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personales</a:t>
            </a:r>
            <a:endParaRPr lang="en-US" dirty="0"/>
          </a:p>
        </p:txBody>
      </p:sp>
      <p:pic>
        <p:nvPicPr>
          <p:cNvPr id="4098" name="Picture 2" descr="http://1.bp.blogspot.com/-8mUEDcvqpbs/Tmvgo40otZI/AAAAAAAAARw/YkO_BH43Skw/s1600/SocialWor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25" y="2734793"/>
            <a:ext cx="23812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allhealthcare.monster.com/nfs/allhealthcare/attachment_images/0005/6706/social_worker1_crop380w.jpg?12660038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94810"/>
            <a:ext cx="3619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98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bogado</a:t>
            </a:r>
            <a:r>
              <a:rPr lang="en-US" dirty="0" smtClean="0"/>
              <a:t>/</a:t>
            </a:r>
            <a:r>
              <a:rPr lang="en-US" dirty="0" err="1" smtClean="0"/>
              <a:t>abogada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Defiende</a:t>
            </a:r>
            <a:r>
              <a:rPr lang="en-US" dirty="0" smtClean="0"/>
              <a:t> a los </a:t>
            </a:r>
            <a:r>
              <a:rPr lang="en-US" dirty="0" err="1" smtClean="0"/>
              <a:t>acusados</a:t>
            </a:r>
            <a:r>
              <a:rPr lang="en-US" dirty="0" smtClean="0"/>
              <a:t> en la </a:t>
            </a:r>
            <a:r>
              <a:rPr lang="en-US" dirty="0" err="1" smtClean="0"/>
              <a:t>corte</a:t>
            </a:r>
            <a:endParaRPr lang="en-US" dirty="0"/>
          </a:p>
        </p:txBody>
      </p:sp>
      <p:pic>
        <p:nvPicPr>
          <p:cNvPr id="3074" name="Picture 2" descr="http://lawforeverybody.com/wp-content/uploads/2012/01/Law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66961"/>
            <a:ext cx="4810125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40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137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periodista</vt:lpstr>
      <vt:lpstr>bombero/bombera</vt:lpstr>
      <vt:lpstr>ingeniero/ingeniera</vt:lpstr>
      <vt:lpstr>peluquero/peluquera</vt:lpstr>
      <vt:lpstr>El banquero/la banquera</vt:lpstr>
      <vt:lpstr>Carpintero/carpintera</vt:lpstr>
      <vt:lpstr>mecánico/mecánica</vt:lpstr>
      <vt:lpstr>el trabajador social/la trabajadora social</vt:lpstr>
      <vt:lpstr>abogado/abogada</vt:lpstr>
      <vt:lpstr>enfermero/enfermera</vt:lpstr>
      <vt:lpstr>cartero/mujer cartero</vt:lpstr>
      <vt:lpstr>profesor/profesora</vt:lpstr>
      <vt:lpstr>vecino/vecina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2012-10-19T12:25:58Z</dcterms:created>
  <dcterms:modified xsi:type="dcterms:W3CDTF">2012-10-19T12:54:32Z</dcterms:modified>
</cp:coreProperties>
</file>