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79" r:id="rId5"/>
    <p:sldId id="280" r:id="rId6"/>
    <p:sldId id="258" r:id="rId7"/>
    <p:sldId id="260" r:id="rId8"/>
    <p:sldId id="266" r:id="rId9"/>
    <p:sldId id="259" r:id="rId10"/>
    <p:sldId id="261" r:id="rId11"/>
    <p:sldId id="265" r:id="rId12"/>
    <p:sldId id="262" r:id="rId13"/>
    <p:sldId id="263" r:id="rId14"/>
    <p:sldId id="267" r:id="rId15"/>
    <p:sldId id="268" r:id="rId16"/>
    <p:sldId id="269" r:id="rId17"/>
    <p:sldId id="272" r:id="rId18"/>
    <p:sldId id="273" r:id="rId19"/>
    <p:sldId id="274" r:id="rId20"/>
    <p:sldId id="281" r:id="rId21"/>
    <p:sldId id="277" r:id="rId22"/>
    <p:sldId id="275" r:id="rId23"/>
    <p:sldId id="270" r:id="rId24"/>
    <p:sldId id="278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17CB-18CE-4734-9D16-F37BEF0E9904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i="1" dirty="0" smtClean="0"/>
              <a:t>car</a:t>
            </a:r>
            <a:r>
              <a:rPr lang="en-US" dirty="0" smtClean="0"/>
              <a:t>, </a:t>
            </a:r>
            <a:r>
              <a:rPr lang="en-US" i="1" dirty="0" smtClean="0"/>
              <a:t>gar</a:t>
            </a:r>
            <a:r>
              <a:rPr lang="en-US" dirty="0" smtClean="0"/>
              <a:t> and </a:t>
            </a:r>
            <a:r>
              <a:rPr lang="en-US" i="1" dirty="0" err="1" smtClean="0"/>
              <a:t>zar</a:t>
            </a:r>
            <a:r>
              <a:rPr lang="en-US" i="1" dirty="0" smtClean="0"/>
              <a:t> </a:t>
            </a:r>
            <a:r>
              <a:rPr lang="en-US" dirty="0" smtClean="0"/>
              <a:t>en el </a:t>
            </a:r>
            <a:r>
              <a:rPr lang="en-US" dirty="0" err="1" smtClean="0"/>
              <a:t>pretérito</a:t>
            </a:r>
            <a:r>
              <a:rPr lang="en-US" dirty="0" smtClean="0"/>
              <a:t> y el </a:t>
            </a:r>
            <a:r>
              <a:rPr lang="en-US" dirty="0" err="1" smtClean="0"/>
              <a:t>verbo</a:t>
            </a:r>
            <a:r>
              <a:rPr lang="en-US" dirty="0" smtClean="0"/>
              <a:t> </a:t>
            </a:r>
            <a:r>
              <a:rPr lang="en-US" i="1" dirty="0" err="1" smtClean="0"/>
              <a:t>hacer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GAR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Regar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Pagar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Jugar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pagué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://www.vosizneias.com/wp-content/uploads/2010/11/cash12-725x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0"/>
            <a:ext cx="4523299" cy="4417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</a:t>
            </a:r>
            <a:r>
              <a:rPr lang="en-US" dirty="0" smtClean="0">
                <a:solidFill>
                  <a:srgbClr val="00B0F0"/>
                </a:solidFill>
              </a:rPr>
              <a:t>ZAR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Cambia a </a:t>
            </a:r>
            <a:r>
              <a:rPr lang="en-US" dirty="0" err="1" smtClean="0">
                <a:solidFill>
                  <a:srgbClr val="00B0F0"/>
                </a:solidFill>
              </a:rPr>
              <a:t>cé</a:t>
            </a:r>
            <a:r>
              <a:rPr lang="en-US" dirty="0" smtClean="0"/>
              <a:t> en la forma de </a:t>
            </a:r>
            <a:r>
              <a:rPr lang="en-US" dirty="0" err="1" smtClean="0"/>
              <a:t>yo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Comenzar</a:t>
            </a:r>
            <a:r>
              <a:rPr lang="en-US" dirty="0" smtClean="0"/>
              <a:t>- to begin</a:t>
            </a:r>
          </a:p>
          <a:p>
            <a:pPr>
              <a:buNone/>
            </a:pPr>
            <a:r>
              <a:rPr lang="en-US" i="1" dirty="0" err="1" smtClean="0"/>
              <a:t>Yo</a:t>
            </a:r>
            <a:r>
              <a:rPr lang="en-US" i="1" dirty="0" smtClean="0"/>
              <a:t> </a:t>
            </a:r>
            <a:r>
              <a:rPr lang="en-US" i="1" dirty="0" err="1" smtClean="0"/>
              <a:t>comen</a:t>
            </a:r>
            <a:r>
              <a:rPr lang="en-US" i="1" dirty="0" err="1" smtClean="0">
                <a:solidFill>
                  <a:srgbClr val="00B0F0"/>
                </a:solidFill>
              </a:rPr>
              <a:t>cé</a:t>
            </a:r>
            <a:r>
              <a:rPr lang="en-US" i="1" dirty="0" smtClean="0"/>
              <a:t>		</a:t>
            </a:r>
            <a:r>
              <a:rPr lang="en-US" i="1" dirty="0" err="1" smtClean="0"/>
              <a:t>Nosotros</a:t>
            </a:r>
            <a:r>
              <a:rPr lang="en-US" i="1" dirty="0" smtClean="0"/>
              <a:t> </a:t>
            </a:r>
            <a:r>
              <a:rPr lang="en-US" i="1" dirty="0" err="1" smtClean="0"/>
              <a:t>comenz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Tú</a:t>
            </a:r>
            <a:r>
              <a:rPr lang="en-US" i="1" dirty="0" smtClean="0"/>
              <a:t> </a:t>
            </a:r>
            <a:r>
              <a:rPr lang="en-US" i="1" dirty="0" err="1" smtClean="0"/>
              <a:t>comenz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Él</a:t>
            </a:r>
            <a:r>
              <a:rPr lang="en-US" i="1" dirty="0" smtClean="0"/>
              <a:t>/</a:t>
            </a:r>
            <a:r>
              <a:rPr lang="en-US" i="1" dirty="0" err="1" smtClean="0"/>
              <a:t>ella</a:t>
            </a:r>
            <a:r>
              <a:rPr lang="en-US" i="1" dirty="0" smtClean="0"/>
              <a:t> /used </a:t>
            </a:r>
            <a:r>
              <a:rPr lang="en-US" i="1" dirty="0" err="1" smtClean="0"/>
              <a:t>comenz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   </a:t>
            </a:r>
            <a:r>
              <a:rPr lang="en-US" i="1" dirty="0" err="1" smtClean="0"/>
              <a:t>Ellos</a:t>
            </a:r>
            <a:r>
              <a:rPr lang="en-US" i="1" dirty="0" smtClean="0"/>
              <a:t>  </a:t>
            </a:r>
            <a:r>
              <a:rPr lang="en-US" i="1" dirty="0" err="1" smtClean="0"/>
              <a:t>comenz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zar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u="sng" dirty="0" err="1" smtClean="0"/>
              <a:t>Almorzar</a:t>
            </a:r>
            <a:r>
              <a:rPr lang="en-US" b="1" u="sng" dirty="0" smtClean="0"/>
              <a:t>- to eat lunch</a:t>
            </a:r>
          </a:p>
          <a:p>
            <a:pPr>
              <a:buNone/>
            </a:pPr>
            <a:r>
              <a:rPr lang="en-US" i="1" dirty="0" err="1" smtClean="0"/>
              <a:t>Almor</a:t>
            </a:r>
            <a:r>
              <a:rPr lang="en-US" i="1" dirty="0" err="1" smtClean="0">
                <a:solidFill>
                  <a:srgbClr val="00B0F0"/>
                </a:solidFill>
              </a:rPr>
              <a:t>cé</a:t>
            </a:r>
            <a:r>
              <a:rPr lang="en-US" i="1" dirty="0" smtClean="0"/>
              <a:t>		</a:t>
            </a:r>
            <a:r>
              <a:rPr lang="en-US" i="1" dirty="0" err="1" smtClean="0"/>
              <a:t>Almorz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Almorz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Almorz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Almorz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u="sng" dirty="0" err="1" smtClean="0"/>
              <a:t>Empezar</a:t>
            </a:r>
            <a:r>
              <a:rPr lang="en-US" b="1" u="sng" dirty="0" smtClean="0"/>
              <a:t>- to begin</a:t>
            </a:r>
          </a:p>
          <a:p>
            <a:pPr>
              <a:buNone/>
            </a:pPr>
            <a:r>
              <a:rPr lang="en-US" i="1" dirty="0" err="1" smtClean="0"/>
              <a:t>Empe</a:t>
            </a:r>
            <a:r>
              <a:rPr lang="en-US" i="1" dirty="0" err="1" smtClean="0">
                <a:solidFill>
                  <a:srgbClr val="00B0F0"/>
                </a:solidFill>
              </a:rPr>
              <a:t>cé</a:t>
            </a:r>
            <a:r>
              <a:rPr lang="en-US" i="1" dirty="0" smtClean="0"/>
              <a:t>   		</a:t>
            </a:r>
            <a:r>
              <a:rPr lang="en-US" i="1" dirty="0" err="1" smtClean="0"/>
              <a:t>Empez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Empez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Empez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Empez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empecé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  (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empezar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…)</a:t>
            </a:r>
            <a:endParaRPr lang="en-US" dirty="0"/>
          </a:p>
        </p:txBody>
      </p:sp>
      <p:pic>
        <p:nvPicPr>
          <p:cNvPr id="24578" name="Picture 2" descr="http://media.mlive.com/kzgazette/opinion_impact/photo/first-graders-anna-garlick-left-and-becca-danapilis-start-work-on-a-classroom-assignment-on-their-first-day-of-school-2010-at-st-monicas-41651e23dbf7854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9718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Almorzaron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hicieron</a:t>
            </a:r>
            <a:r>
              <a:rPr lang="en-US" dirty="0" smtClean="0"/>
              <a:t> los </a:t>
            </a:r>
            <a:r>
              <a:rPr lang="en-US" dirty="0" err="1" smtClean="0"/>
              <a:t>chicos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5602" name="Picture 2" descr="http://farm3.static.flickr.com/2708/4041650930_bc2a9391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00400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lmorcé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comí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doce</a:t>
            </a:r>
            <a:r>
              <a:rPr lang="en-US" dirty="0" smtClean="0"/>
              <a:t> en el </a:t>
            </a:r>
            <a:r>
              <a:rPr lang="en-US" dirty="0" err="1" smtClean="0"/>
              <a:t>restaurante</a:t>
            </a:r>
            <a:r>
              <a:rPr lang="en-US" dirty="0" smtClean="0"/>
              <a:t>. </a:t>
            </a:r>
            <a:r>
              <a:rPr lang="en-US" dirty="0" err="1" smtClean="0"/>
              <a:t>Yo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26626" name="Picture 2" descr="http://media.onsugar.com/files/2010/07/29/5/717/7171523/4c55655dbf129104_dining_alone1217437606.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124200"/>
            <a:ext cx="3048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sacaron</a:t>
            </a:r>
            <a:r>
              <a:rPr lang="en-US" dirty="0" smtClean="0"/>
              <a:t>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recibieron</a:t>
            </a:r>
            <a:r>
              <a:rPr lang="en-US" dirty="0" smtClean="0"/>
              <a:t>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endParaRPr lang="en-US" dirty="0"/>
          </a:p>
        </p:txBody>
      </p:sp>
      <p:pic>
        <p:nvPicPr>
          <p:cNvPr id="29698" name="Picture 2" descr="http://www.instructables.com/image/FA66TS8GDVZF6IQ/How-To-Get-Good-Gra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24175"/>
            <a:ext cx="476250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Saqué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tomé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endParaRPr lang="en-US" dirty="0"/>
          </a:p>
        </p:txBody>
      </p:sp>
      <p:pic>
        <p:nvPicPr>
          <p:cNvPr id="30722" name="Picture 2" descr="http://content5.videojug.com/d7/d7c12f5f-9171-9cfc-5fcc-ff0008c9da56/how-to-take-action-photos.WideP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Yo_______________al</a:t>
            </a:r>
            <a:r>
              <a:rPr lang="en-US" dirty="0" smtClean="0"/>
              <a:t> </a:t>
            </a:r>
            <a:r>
              <a:rPr lang="en-US" dirty="0" err="1" smtClean="0"/>
              <a:t>tenis</a:t>
            </a:r>
            <a:endParaRPr lang="en-US" dirty="0"/>
          </a:p>
        </p:txBody>
      </p:sp>
      <p:pic>
        <p:nvPicPr>
          <p:cNvPr id="31746" name="Picture 2" descr="http://www.submitproductratings.com/wp-content/uploads/2009/07/play-ten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6670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Recuerdas</a:t>
            </a:r>
            <a:r>
              <a:rPr lang="en-US" dirty="0" smtClean="0"/>
              <a:t> el </a:t>
            </a:r>
            <a:r>
              <a:rPr lang="en-US" dirty="0" err="1" smtClean="0"/>
              <a:t>pretérito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LOS VERBOS </a:t>
            </a:r>
            <a:r>
              <a:rPr lang="en-US" dirty="0" smtClean="0">
                <a:solidFill>
                  <a:srgbClr val="00B0F0"/>
                </a:solidFill>
              </a:rPr>
              <a:t>AR</a:t>
            </a:r>
            <a:r>
              <a:rPr lang="en-US" dirty="0" smtClean="0"/>
              <a:t> EN EL PRETERITO: THE PAST TENSE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é</a:t>
            </a:r>
            <a:r>
              <a:rPr lang="en-US" dirty="0" smtClean="0">
                <a:solidFill>
                  <a:srgbClr val="FF0000"/>
                </a:solidFill>
              </a:rPr>
              <a:t>			</a:t>
            </a:r>
            <a:r>
              <a:rPr lang="en-US" dirty="0" err="1" smtClean="0">
                <a:solidFill>
                  <a:srgbClr val="FF0000"/>
                </a:solidFill>
              </a:rPr>
              <a:t>amos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ste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ó</a:t>
            </a:r>
            <a:r>
              <a:rPr lang="en-US" dirty="0" smtClean="0">
                <a:solidFill>
                  <a:srgbClr val="FF0000"/>
                </a:solidFill>
              </a:rPr>
              <a:t>			</a:t>
            </a:r>
            <a:r>
              <a:rPr lang="en-US" dirty="0" err="1" smtClean="0">
                <a:solidFill>
                  <a:srgbClr val="FF0000"/>
                </a:solidFill>
              </a:rPr>
              <a:t>aron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u="sng" dirty="0" err="1" smtClean="0"/>
              <a:t>Cantar</a:t>
            </a:r>
            <a:r>
              <a:rPr lang="en-US" b="1" u="sng" dirty="0" smtClean="0"/>
              <a:t>- to sing</a:t>
            </a:r>
            <a:endParaRPr lang="en-US" b="1" u="sng" dirty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é</a:t>
            </a:r>
            <a:r>
              <a:rPr lang="en-US" dirty="0" smtClean="0"/>
              <a:t>			</a:t>
            </a: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amos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endParaRPr lang="en-US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 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aste</a:t>
            </a:r>
            <a:r>
              <a:rPr lang="en-US" dirty="0" smtClean="0">
                <a:solidFill>
                  <a:srgbClr val="FF0000"/>
                </a:solidFill>
              </a:rPr>
              <a:t>			</a:t>
            </a:r>
            <a:endParaRPr lang="en-US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ó</a:t>
            </a:r>
            <a:r>
              <a:rPr lang="en-US" dirty="0" smtClean="0"/>
              <a:t>		 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aron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 sang				We sang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You sang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He/she /you formal sang	They/All of you sang</a:t>
            </a:r>
          </a:p>
          <a:p>
            <a:pPr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_____________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plantas</a:t>
            </a:r>
            <a:endParaRPr lang="en-US" dirty="0"/>
          </a:p>
        </p:txBody>
      </p:sp>
      <p:pic>
        <p:nvPicPr>
          <p:cNvPr id="1026" name="Picture 2" descr="http://www.stuffintheair.com/images/watering-flowers-with-milk-2130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llegué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salí</a:t>
            </a:r>
            <a:r>
              <a:rPr lang="en-US" dirty="0" smtClean="0"/>
              <a:t> de mi casa a </a:t>
            </a:r>
            <a:r>
              <a:rPr lang="en-US" dirty="0" err="1" smtClean="0"/>
              <a:t>las</a:t>
            </a:r>
            <a:r>
              <a:rPr lang="en-US" dirty="0" smtClean="0"/>
              <a:t> 7:45 </a:t>
            </a:r>
            <a:r>
              <a:rPr lang="en-US" dirty="0" err="1" smtClean="0"/>
              <a:t>y____________a</a:t>
            </a:r>
            <a:r>
              <a:rPr lang="en-US" dirty="0" smtClean="0"/>
              <a:t> la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r>
              <a:rPr lang="en-US" smtClean="0"/>
              <a:t>. ¡</a:t>
            </a:r>
            <a:r>
              <a:rPr lang="en-US" dirty="0" smtClean="0"/>
              <a:t>Ay </a:t>
            </a:r>
            <a:r>
              <a:rPr lang="en-US" dirty="0" err="1" smtClean="0"/>
              <a:t>caramaba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3794" name="Picture 2" descr="http://us.123rf.com/400wm/400/400/zsooofija/zsooofija1012/zsooofija101200018/8432800-late-for-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2004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Pablo______________al</a:t>
            </a:r>
            <a:r>
              <a:rPr lang="en-US" dirty="0" smtClean="0"/>
              <a:t> </a:t>
            </a:r>
            <a:r>
              <a:rPr lang="en-US" dirty="0" err="1" smtClean="0"/>
              <a:t>fútbol</a:t>
            </a:r>
            <a:endParaRPr lang="en-US" dirty="0"/>
          </a:p>
        </p:txBody>
      </p:sp>
      <p:pic>
        <p:nvPicPr>
          <p:cNvPr id="32770" name="Picture 2" descr="http://www.whatsonsanya.com/ent_images/2770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357187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compré</a:t>
            </a:r>
            <a:r>
              <a:rPr lang="en-US" dirty="0" smtClean="0"/>
              <a:t> la comida y </a:t>
            </a:r>
            <a:r>
              <a:rPr lang="en-US" dirty="0" err="1" smtClean="0"/>
              <a:t>gasté</a:t>
            </a:r>
            <a:r>
              <a:rPr lang="en-US" dirty="0" smtClean="0"/>
              <a:t> el </a:t>
            </a:r>
            <a:r>
              <a:rPr lang="en-US" dirty="0" err="1" smtClean="0"/>
              <a:t>dinero</a:t>
            </a:r>
            <a:r>
              <a:rPr lang="en-US" dirty="0" smtClean="0"/>
              <a:t>. </a:t>
            </a:r>
            <a:r>
              <a:rPr lang="en-US" dirty="0" err="1" smtClean="0"/>
              <a:t>Yo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7650" name="Picture 2" descr="http://0.tqn.com/d/childparenting/1/0/w/4/-/-/123rf_grocery_receipt_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38855"/>
            <a:ext cx="2762250" cy="411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llegó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Esmeralda_______________muy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mañana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5844" name="Picture 4" descr="http://bakbakee.files.wordpress.com/2011/02/late4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918" y="2743200"/>
            <a:ext cx="3233132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almorzó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hombre </a:t>
            </a:r>
            <a:r>
              <a:rPr lang="en-US" dirty="0" err="1" smtClean="0"/>
              <a:t>comió</a:t>
            </a:r>
            <a:r>
              <a:rPr lang="en-US" dirty="0" smtClean="0"/>
              <a:t> a la </a:t>
            </a:r>
            <a:r>
              <a:rPr lang="en-US" dirty="0" err="1" smtClean="0"/>
              <a:t>una</a:t>
            </a:r>
            <a:r>
              <a:rPr lang="en-US" dirty="0" smtClean="0"/>
              <a:t> de la </a:t>
            </a:r>
            <a:r>
              <a:rPr lang="en-US" dirty="0" err="1" smtClean="0"/>
              <a:t>tarde</a:t>
            </a:r>
            <a:r>
              <a:rPr lang="en-US" dirty="0" smtClean="0"/>
              <a:t> en el </a:t>
            </a:r>
            <a:r>
              <a:rPr lang="en-US" dirty="0" err="1" smtClean="0"/>
              <a:t>restaurante</a:t>
            </a:r>
            <a:r>
              <a:rPr lang="en-US" dirty="0" smtClean="0"/>
              <a:t>. El hombre…</a:t>
            </a:r>
            <a:endParaRPr lang="en-US" dirty="0"/>
          </a:p>
        </p:txBody>
      </p:sp>
      <p:pic>
        <p:nvPicPr>
          <p:cNvPr id="28674" name="Picture 2" descr="http://graphics8.nytimes.com/images/2010/02/01/us/01salinger2_337-395/articleI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03884"/>
            <a:ext cx="4095750" cy="26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COMER</a:t>
            </a:r>
          </a:p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00"/>
                </a:solidFill>
              </a:rPr>
              <a:t>í</a:t>
            </a:r>
            <a:r>
              <a:rPr lang="en-US" dirty="0" smtClean="0"/>
              <a:t>		       </a:t>
            </a:r>
            <a:r>
              <a:rPr lang="en-US" dirty="0" err="1" smtClean="0"/>
              <a:t>Nosotros</a:t>
            </a:r>
            <a:r>
              <a:rPr lang="en-US" dirty="0" smtClean="0"/>
              <a:t>/a  </a:t>
            </a:r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00"/>
                </a:solidFill>
              </a:rPr>
              <a:t>imos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00"/>
                </a:solidFill>
              </a:rPr>
              <a:t>iste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El/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 </a:t>
            </a:r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00"/>
                </a:solidFill>
              </a:rPr>
              <a:t>ió</a:t>
            </a:r>
            <a:r>
              <a:rPr lang="en-US" dirty="0" smtClean="0"/>
              <a:t>   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ellas</a:t>
            </a:r>
            <a:r>
              <a:rPr lang="en-US" dirty="0" smtClean="0"/>
              <a:t>/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00"/>
                </a:solidFill>
              </a:rPr>
              <a:t>ieron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VIVIR</a:t>
            </a:r>
          </a:p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viv</a:t>
            </a:r>
            <a:r>
              <a:rPr lang="en-US" dirty="0" err="1" smtClean="0">
                <a:solidFill>
                  <a:srgbClr val="FF0000"/>
                </a:solidFill>
              </a:rPr>
              <a:t>í</a:t>
            </a:r>
            <a:r>
              <a:rPr lang="en-US" dirty="0" smtClean="0"/>
              <a:t>			</a:t>
            </a:r>
            <a:r>
              <a:rPr lang="en-US" dirty="0" err="1" smtClean="0"/>
              <a:t>Nosotros</a:t>
            </a:r>
            <a:r>
              <a:rPr lang="en-US" dirty="0" smtClean="0"/>
              <a:t>/as   </a:t>
            </a:r>
            <a:r>
              <a:rPr lang="en-US" dirty="0" err="1" smtClean="0"/>
              <a:t>viv</a:t>
            </a:r>
            <a:r>
              <a:rPr lang="en-US" dirty="0" err="1" smtClean="0">
                <a:solidFill>
                  <a:srgbClr val="FF0000"/>
                </a:solidFill>
              </a:rPr>
              <a:t>imos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viv</a:t>
            </a:r>
            <a:r>
              <a:rPr lang="en-US" dirty="0" err="1" smtClean="0">
                <a:solidFill>
                  <a:srgbClr val="FF0000"/>
                </a:solidFill>
              </a:rPr>
              <a:t>iste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El/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viv</a:t>
            </a:r>
            <a:r>
              <a:rPr lang="en-US" dirty="0" err="1" smtClean="0">
                <a:solidFill>
                  <a:srgbClr val="FF0000"/>
                </a:solidFill>
              </a:rPr>
              <a:t>ió</a:t>
            </a:r>
            <a:r>
              <a:rPr lang="en-US" dirty="0" smtClean="0"/>
              <a:t> 	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ellas</a:t>
            </a:r>
            <a:r>
              <a:rPr lang="en-US" dirty="0" smtClean="0"/>
              <a:t>/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dirty="0" err="1" smtClean="0"/>
              <a:t>viv</a:t>
            </a:r>
            <a:r>
              <a:rPr lang="en-US" dirty="0" err="1" smtClean="0">
                <a:solidFill>
                  <a:srgbClr val="FF0000"/>
                </a:solidFill>
              </a:rPr>
              <a:t>ieron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verbo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- to do or 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hice</a:t>
            </a:r>
            <a:r>
              <a:rPr lang="en-US" dirty="0" smtClean="0"/>
              <a:t>		</a:t>
            </a:r>
            <a:r>
              <a:rPr lang="en-US" dirty="0" err="1" smtClean="0"/>
              <a:t>Nosotros</a:t>
            </a:r>
            <a:r>
              <a:rPr lang="en-US" dirty="0" smtClean="0"/>
              <a:t>/</a:t>
            </a:r>
            <a:r>
              <a:rPr lang="en-US" dirty="0" err="1" smtClean="0"/>
              <a:t>Nosotras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hicimos</a:t>
            </a:r>
            <a:endParaRPr lang="en-US" i="1" dirty="0" smtClean="0">
              <a:solidFill>
                <a:srgbClr val="00B0F0"/>
              </a:solidFill>
            </a:endParaRPr>
          </a:p>
          <a:p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hiciste</a:t>
            </a:r>
            <a:endParaRPr lang="en-US" i="1" dirty="0" smtClean="0">
              <a:solidFill>
                <a:srgbClr val="00B0F0"/>
              </a:solidFill>
            </a:endParaRPr>
          </a:p>
          <a:p>
            <a:r>
              <a:rPr lang="en-US" dirty="0" err="1" smtClean="0"/>
              <a:t>Él</a:t>
            </a:r>
            <a:r>
              <a:rPr lang="en-US" dirty="0" smtClean="0"/>
              <a:t>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hizo</a:t>
            </a:r>
            <a:r>
              <a:rPr lang="en-US" dirty="0" smtClean="0"/>
              <a:t>  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Ellas</a:t>
            </a:r>
            <a:r>
              <a:rPr lang="en-US" dirty="0" smtClean="0"/>
              <a:t>/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hicieron</a:t>
            </a:r>
            <a:endParaRPr lang="en-US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Juan_______________la</a:t>
            </a:r>
            <a:r>
              <a:rPr lang="en-US" dirty="0" smtClean="0"/>
              <a:t> </a:t>
            </a:r>
            <a:r>
              <a:rPr lang="en-US" dirty="0" err="1" smtClean="0"/>
              <a:t>tarea</a:t>
            </a:r>
            <a:r>
              <a:rPr lang="en-US" dirty="0" smtClean="0"/>
              <a:t>  (</a:t>
            </a:r>
            <a:r>
              <a:rPr lang="en-US" dirty="0" err="1" smtClean="0"/>
              <a:t>hacer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http://2.bp.blogspot.com/_vsYvNhZ1GdM/SW0C5KWGuWI/AAAAAAAAAPU/hAzy6uKwHqo/s320/homework_hel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2809875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</a:t>
            </a:r>
            <a:r>
              <a:rPr lang="en-US" dirty="0" smtClean="0">
                <a:solidFill>
                  <a:srgbClr val="00B0F0"/>
                </a:solidFill>
              </a:rPr>
              <a:t>CAR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Cambia a </a:t>
            </a:r>
            <a:r>
              <a:rPr lang="en-US" i="1" dirty="0" err="1" smtClean="0">
                <a:solidFill>
                  <a:srgbClr val="0070C0"/>
                </a:solidFill>
              </a:rPr>
              <a:t>qué</a:t>
            </a:r>
            <a:r>
              <a:rPr lang="en-US" i="1" dirty="0" smtClean="0"/>
              <a:t> en la forma de </a:t>
            </a:r>
            <a:r>
              <a:rPr lang="en-US" i="1" dirty="0" err="1" smtClean="0"/>
              <a:t>yo</a:t>
            </a:r>
            <a:endParaRPr lang="en-US" i="1" dirty="0" smtClean="0"/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b="1" i="1" u="sng" dirty="0" err="1" smtClean="0"/>
              <a:t>Buscar</a:t>
            </a:r>
            <a:r>
              <a:rPr lang="en-US" b="1" i="1" u="sng" dirty="0" smtClean="0"/>
              <a:t>- look for</a:t>
            </a:r>
          </a:p>
          <a:p>
            <a:pPr>
              <a:buNone/>
            </a:pPr>
            <a:r>
              <a:rPr lang="en-US" i="1" dirty="0" err="1" smtClean="0"/>
              <a:t>Yo</a:t>
            </a:r>
            <a:r>
              <a:rPr lang="en-US" i="1" dirty="0" smtClean="0"/>
              <a:t> </a:t>
            </a:r>
            <a:r>
              <a:rPr lang="en-US" i="1" dirty="0" err="1" smtClean="0"/>
              <a:t>bus</a:t>
            </a:r>
            <a:r>
              <a:rPr lang="en-US" i="1" dirty="0" err="1" smtClean="0">
                <a:solidFill>
                  <a:srgbClr val="0070C0"/>
                </a:solidFill>
              </a:rPr>
              <a:t>qué</a:t>
            </a:r>
            <a:r>
              <a:rPr lang="en-US" i="1" dirty="0" smtClean="0"/>
              <a:t>		</a:t>
            </a:r>
            <a:r>
              <a:rPr lang="en-US" i="1" dirty="0" err="1" smtClean="0"/>
              <a:t>Nosotros</a:t>
            </a:r>
            <a:r>
              <a:rPr lang="en-US" i="1" dirty="0" smtClean="0"/>
              <a:t> </a:t>
            </a:r>
            <a:r>
              <a:rPr lang="en-US" i="1" dirty="0" err="1" smtClean="0"/>
              <a:t>busc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Tú</a:t>
            </a:r>
            <a:r>
              <a:rPr lang="en-US" i="1" dirty="0" smtClean="0"/>
              <a:t> </a:t>
            </a:r>
            <a:r>
              <a:rPr lang="en-US" i="1" dirty="0" err="1" smtClean="0"/>
              <a:t>busc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Él</a:t>
            </a:r>
            <a:r>
              <a:rPr lang="en-US" i="1" dirty="0" smtClean="0"/>
              <a:t> </a:t>
            </a:r>
            <a:r>
              <a:rPr lang="en-US" i="1" dirty="0" err="1" smtClean="0"/>
              <a:t>busc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Ellos</a:t>
            </a:r>
            <a:r>
              <a:rPr lang="en-US" i="1" dirty="0" smtClean="0"/>
              <a:t> </a:t>
            </a:r>
            <a:r>
              <a:rPr lang="en-US" i="1" dirty="0" err="1" smtClean="0"/>
              <a:t>busc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OTROS VERBOS </a:t>
            </a:r>
            <a:r>
              <a:rPr lang="en-US" dirty="0" smtClean="0">
                <a:solidFill>
                  <a:srgbClr val="00B0F0"/>
                </a:solidFill>
              </a:rPr>
              <a:t>CAR</a:t>
            </a:r>
          </a:p>
          <a:p>
            <a:endParaRPr lang="en-US" dirty="0"/>
          </a:p>
          <a:p>
            <a:pPr>
              <a:buNone/>
            </a:pPr>
            <a:r>
              <a:rPr lang="en-US" b="1" u="sng" dirty="0" err="1" smtClean="0"/>
              <a:t>Sacar</a:t>
            </a:r>
            <a:r>
              <a:rPr lang="en-US" b="1" u="sng" dirty="0" smtClean="0"/>
              <a:t>- to take; to get</a:t>
            </a:r>
          </a:p>
          <a:p>
            <a:pPr>
              <a:buNone/>
            </a:pPr>
            <a:r>
              <a:rPr lang="en-US" i="1" dirty="0" err="1" smtClean="0"/>
              <a:t>Sa</a:t>
            </a:r>
            <a:r>
              <a:rPr lang="en-US" i="1" dirty="0" err="1" smtClean="0">
                <a:solidFill>
                  <a:srgbClr val="00B0F0"/>
                </a:solidFill>
              </a:rPr>
              <a:t>qué</a:t>
            </a:r>
            <a:r>
              <a:rPr lang="en-US" i="1" dirty="0" smtClean="0"/>
              <a:t>	</a:t>
            </a:r>
            <a:r>
              <a:rPr lang="en-US" i="1" dirty="0" err="1" smtClean="0"/>
              <a:t>Sac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Sac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Sac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Sac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saqué</a:t>
            </a:r>
            <a:r>
              <a:rPr lang="en-US" dirty="0" smtClean="0"/>
              <a:t> </a:t>
            </a:r>
            <a:r>
              <a:rPr lang="en-US" dirty="0" err="1" smtClean="0"/>
              <a:t>dinero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3554" name="Picture 2" descr="http://bollymasala99.com/wp-content/uploads/2010/02/How-a-BOY-and-GAL-withdraws-cash-from-A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25090"/>
            <a:ext cx="3848100" cy="4232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</a:t>
            </a:r>
            <a:r>
              <a:rPr lang="en-US" dirty="0" smtClean="0">
                <a:solidFill>
                  <a:srgbClr val="00B0F0"/>
                </a:solidFill>
              </a:rPr>
              <a:t>GAR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Cambia a </a:t>
            </a:r>
            <a:r>
              <a:rPr lang="en-US" dirty="0" err="1" smtClean="0">
                <a:solidFill>
                  <a:srgbClr val="0070C0"/>
                </a:solidFill>
              </a:rPr>
              <a:t>gué</a:t>
            </a:r>
            <a:r>
              <a:rPr lang="en-US" dirty="0" smtClean="0"/>
              <a:t> en la forma de </a:t>
            </a:r>
            <a:r>
              <a:rPr lang="en-US" dirty="0" err="1" smtClean="0"/>
              <a:t>yo</a:t>
            </a:r>
            <a:endParaRPr lang="en-US" dirty="0"/>
          </a:p>
          <a:p>
            <a:pPr>
              <a:buNone/>
            </a:pPr>
            <a:r>
              <a:rPr lang="en-US" b="1" u="sng" dirty="0" err="1" smtClean="0"/>
              <a:t>Llegar</a:t>
            </a:r>
            <a:r>
              <a:rPr lang="en-US" b="1" u="sng" dirty="0" smtClean="0"/>
              <a:t>- to arrive</a:t>
            </a:r>
          </a:p>
          <a:p>
            <a:pPr>
              <a:buNone/>
            </a:pPr>
            <a:r>
              <a:rPr lang="en-US" i="1" dirty="0" err="1" smtClean="0"/>
              <a:t>Yo</a:t>
            </a:r>
            <a:r>
              <a:rPr lang="en-US" i="1" dirty="0" smtClean="0"/>
              <a:t> </a:t>
            </a:r>
            <a:r>
              <a:rPr lang="en-US" i="1" dirty="0" err="1" smtClean="0"/>
              <a:t>lleg</a:t>
            </a:r>
            <a:r>
              <a:rPr lang="en-US" i="1" dirty="0" err="1" smtClean="0">
                <a:solidFill>
                  <a:srgbClr val="0070C0"/>
                </a:solidFill>
              </a:rPr>
              <a:t>ué</a:t>
            </a:r>
            <a:r>
              <a:rPr lang="en-US" i="1" dirty="0" smtClean="0">
                <a:solidFill>
                  <a:srgbClr val="0070C0"/>
                </a:solidFill>
              </a:rPr>
              <a:t>		</a:t>
            </a:r>
            <a:r>
              <a:rPr lang="en-US" i="1" dirty="0" err="1" smtClean="0">
                <a:solidFill>
                  <a:srgbClr val="002060"/>
                </a:solidFill>
              </a:rPr>
              <a:t>Nosotros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lleg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Tú</a:t>
            </a:r>
            <a:r>
              <a:rPr lang="en-US" i="1" dirty="0" smtClean="0"/>
              <a:t> </a:t>
            </a:r>
            <a:r>
              <a:rPr lang="en-US" i="1" dirty="0" err="1" smtClean="0"/>
              <a:t>lleg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Él</a:t>
            </a:r>
            <a:r>
              <a:rPr lang="en-US" i="1" dirty="0" smtClean="0"/>
              <a:t> </a:t>
            </a:r>
            <a:r>
              <a:rPr lang="en-US" i="1" dirty="0" err="1" smtClean="0"/>
              <a:t>lleg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Ellos</a:t>
            </a:r>
            <a:r>
              <a:rPr lang="en-US" i="1" dirty="0" smtClean="0"/>
              <a:t> </a:t>
            </a:r>
            <a:r>
              <a:rPr lang="en-US" i="1" dirty="0" err="1" smtClean="0"/>
              <a:t>lleg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260</Words>
  <Application>Microsoft Office PowerPoint</Application>
  <PresentationFormat>On-screen Show (4:3)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Los verbos car, gar and zar en el pretérito y el verbo hacer</vt:lpstr>
      <vt:lpstr>¿Recuerdas el pretérito?</vt:lpstr>
      <vt:lpstr>Los verbos er/ir</vt:lpstr>
      <vt:lpstr>El verbo hacer- to do or make</vt:lpstr>
      <vt:lpstr>hizo</vt:lpstr>
      <vt:lpstr>LOS VERBOS CAR</vt:lpstr>
      <vt:lpstr>PowerPoint Presentation</vt:lpstr>
      <vt:lpstr>Yo saqué dinero</vt:lpstr>
      <vt:lpstr>LOS VERBOS GAR</vt:lpstr>
      <vt:lpstr>PowerPoint Presentation</vt:lpstr>
      <vt:lpstr>Yo pagué</vt:lpstr>
      <vt:lpstr>LOS VERBOS ZAR</vt:lpstr>
      <vt:lpstr>PowerPoint Presentation</vt:lpstr>
      <vt:lpstr>Yo empecé la tarea</vt:lpstr>
      <vt:lpstr>Almorzaron</vt:lpstr>
      <vt:lpstr>almorcé</vt:lpstr>
      <vt:lpstr>sacaron buenas notas</vt:lpstr>
      <vt:lpstr>Saqué fotos</vt:lpstr>
      <vt:lpstr>jugué</vt:lpstr>
      <vt:lpstr>regué</vt:lpstr>
      <vt:lpstr>llegué</vt:lpstr>
      <vt:lpstr>jugó</vt:lpstr>
      <vt:lpstr>pagué</vt:lpstr>
      <vt:lpstr>llegó</vt:lpstr>
      <vt:lpstr>almorzó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verbos car, gar and zar en el pretérito</dc:title>
  <dc:creator>Windows User</dc:creator>
  <cp:lastModifiedBy>Windows User</cp:lastModifiedBy>
  <cp:revision>24</cp:revision>
  <dcterms:created xsi:type="dcterms:W3CDTF">2011-05-31T12:55:15Z</dcterms:created>
  <dcterms:modified xsi:type="dcterms:W3CDTF">2011-11-04T14:15:22Z</dcterms:modified>
</cp:coreProperties>
</file>