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9" r:id="rId5"/>
    <p:sldId id="280" r:id="rId6"/>
    <p:sldId id="258" r:id="rId7"/>
    <p:sldId id="260" r:id="rId8"/>
    <p:sldId id="266" r:id="rId9"/>
    <p:sldId id="259" r:id="rId10"/>
    <p:sldId id="261" r:id="rId11"/>
    <p:sldId id="265" r:id="rId12"/>
    <p:sldId id="262" r:id="rId13"/>
    <p:sldId id="263" r:id="rId14"/>
    <p:sldId id="267" r:id="rId15"/>
    <p:sldId id="268" r:id="rId16"/>
    <p:sldId id="269" r:id="rId17"/>
    <p:sldId id="272" r:id="rId18"/>
    <p:sldId id="273" r:id="rId19"/>
    <p:sldId id="274" r:id="rId20"/>
    <p:sldId id="277" r:id="rId21"/>
    <p:sldId id="275" r:id="rId22"/>
    <p:sldId id="270" r:id="rId23"/>
    <p:sldId id="27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17CB-18CE-4734-9D16-F37BEF0E990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i="1" dirty="0" smtClean="0"/>
              <a:t>car</a:t>
            </a:r>
            <a:r>
              <a:rPr lang="en-US" dirty="0" smtClean="0"/>
              <a:t>, </a:t>
            </a:r>
            <a:r>
              <a:rPr lang="en-US" i="1" dirty="0" smtClean="0"/>
              <a:t>gar</a:t>
            </a:r>
            <a:r>
              <a:rPr lang="en-US" dirty="0" smtClean="0"/>
              <a:t> and </a:t>
            </a:r>
            <a:r>
              <a:rPr lang="en-US" i="1" dirty="0" err="1" smtClean="0"/>
              <a:t>zar</a:t>
            </a:r>
            <a:r>
              <a:rPr lang="en-US" i="1" dirty="0" smtClean="0"/>
              <a:t> </a:t>
            </a:r>
            <a:r>
              <a:rPr lang="en-US" dirty="0" smtClean="0"/>
              <a:t>en el </a:t>
            </a:r>
            <a:r>
              <a:rPr lang="en-US" dirty="0" err="1" smtClean="0"/>
              <a:t>pretérito</a:t>
            </a:r>
            <a:r>
              <a:rPr lang="en-US" dirty="0" smtClean="0"/>
              <a:t> y 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i="1" dirty="0" err="1" smtClean="0"/>
              <a:t>hacer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GAR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Llegar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Pagar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Jugar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vosizneias.com/wp-content/uploads/2010/11/cash12-725x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4523299" cy="441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ZAR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Cambia a </a:t>
            </a:r>
            <a:r>
              <a:rPr lang="en-US" dirty="0" err="1" smtClean="0">
                <a:solidFill>
                  <a:srgbClr val="00B0F0"/>
                </a:solidFill>
              </a:rPr>
              <a:t>cé</a:t>
            </a:r>
            <a:r>
              <a:rPr lang="en-US" dirty="0" smtClean="0"/>
              <a:t> en la forma de </a:t>
            </a:r>
            <a:r>
              <a:rPr lang="en-US" dirty="0" err="1" smtClean="0"/>
              <a:t>yo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Comenzar</a:t>
            </a:r>
            <a:r>
              <a:rPr lang="en-US" dirty="0" smtClean="0"/>
              <a:t>- to begin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comen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		</a:t>
            </a:r>
            <a:r>
              <a:rPr lang="en-US" i="1" dirty="0" err="1" smtClean="0"/>
              <a:t>Nosotros</a:t>
            </a:r>
            <a:r>
              <a:rPr lang="en-US" i="1" dirty="0" smtClean="0"/>
              <a:t>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/</a:t>
            </a:r>
            <a:r>
              <a:rPr lang="en-US" i="1" dirty="0" err="1" smtClean="0"/>
              <a:t>ella</a:t>
            </a:r>
            <a:r>
              <a:rPr lang="en-US" i="1" dirty="0" smtClean="0"/>
              <a:t> /used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   </a:t>
            </a:r>
            <a:r>
              <a:rPr lang="en-US" i="1" dirty="0" err="1" smtClean="0"/>
              <a:t>Ellos</a:t>
            </a:r>
            <a:r>
              <a:rPr lang="en-US" i="1" dirty="0" smtClean="0"/>
              <a:t> 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zar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err="1" smtClean="0"/>
              <a:t>Almorzar</a:t>
            </a:r>
            <a:r>
              <a:rPr lang="en-US" b="1" u="sng" dirty="0" smtClean="0"/>
              <a:t>- to eat lunch</a:t>
            </a:r>
          </a:p>
          <a:p>
            <a:pPr>
              <a:buNone/>
            </a:pPr>
            <a:r>
              <a:rPr lang="en-US" i="1" dirty="0" err="1" smtClean="0"/>
              <a:t>Almor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		</a:t>
            </a: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err="1" smtClean="0"/>
              <a:t>Empezar</a:t>
            </a:r>
            <a:r>
              <a:rPr lang="en-US" b="1" u="sng" dirty="0" smtClean="0"/>
              <a:t>- to begin</a:t>
            </a:r>
          </a:p>
          <a:p>
            <a:pPr>
              <a:buNone/>
            </a:pPr>
            <a:r>
              <a:rPr lang="en-US" i="1" dirty="0" err="1" smtClean="0"/>
              <a:t>Empe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   		</a:t>
            </a: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empecé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  (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24578" name="Picture 2" descr="http://media.mlive.com/kzgazette/opinion_impact/photo/first-graders-anna-garlick-left-and-becca-danapilis-start-work-on-a-classroom-assignment-on-their-first-day-of-school-2010-at-st-monicas-41651e23dbf7854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Almorzaron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hicieron</a:t>
            </a:r>
            <a:r>
              <a:rPr lang="en-US" dirty="0" smtClean="0"/>
              <a:t> los </a:t>
            </a:r>
            <a:r>
              <a:rPr lang="en-US" dirty="0" err="1" smtClean="0"/>
              <a:t>chicos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5602" name="Picture 2" descr="http://farm3.static.flickr.com/2708/4041650930_bc2a9391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lmorcé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comí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6626" name="Picture 2" descr="http://media.onsugar.com/files/2010/07/29/5/717/7171523/4c55655dbf129104_dining_alone1217437606.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sacaron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recibieron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pic>
        <p:nvPicPr>
          <p:cNvPr id="29698" name="Picture 2" descr="http://www.instructables.com/image/FA66TS8GDVZF6IQ/How-To-Get-Good-Gr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24175"/>
            <a:ext cx="47625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tomé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30722" name="Picture 2" descr="http://content5.videojug.com/d7/d7c12f5f-9171-9cfc-5fcc-ff0008c9da56/how-to-take-action-photos.Wide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Yo_______________al</a:t>
            </a:r>
            <a:r>
              <a:rPr lang="en-US" dirty="0" smtClean="0"/>
              <a:t>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31746" name="Picture 2" descr="http://www.submitproductratings.com/wp-content/uploads/2009/07/play-t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Recuerdas</a:t>
            </a:r>
            <a:r>
              <a:rPr lang="en-US" dirty="0" smtClean="0"/>
              <a:t> el </a:t>
            </a:r>
            <a:r>
              <a:rPr lang="en-US" dirty="0" err="1" smtClean="0"/>
              <a:t>pretérito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AR</a:t>
            </a:r>
            <a:r>
              <a:rPr lang="en-US" dirty="0" smtClean="0"/>
              <a:t> EN EL PRETERITO: THE PAST TENSE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é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amos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ste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aron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u="sng" dirty="0" err="1" smtClean="0"/>
              <a:t>Cantar</a:t>
            </a:r>
            <a:r>
              <a:rPr lang="en-US" b="1" u="sng" dirty="0" smtClean="0"/>
              <a:t>- to sing</a:t>
            </a:r>
            <a:endParaRPr lang="en-US" b="1" u="sng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			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amos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aste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ó</a:t>
            </a:r>
            <a:r>
              <a:rPr lang="en-US" dirty="0" smtClean="0"/>
              <a:t>		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aron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 sang				We sang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 sang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He/she /you formal sang	They/All of you sang</a:t>
            </a:r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salí</a:t>
            </a:r>
            <a:r>
              <a:rPr lang="en-US" dirty="0" smtClean="0"/>
              <a:t> de mi casa a </a:t>
            </a:r>
            <a:r>
              <a:rPr lang="en-US" dirty="0" err="1" smtClean="0"/>
              <a:t>las</a:t>
            </a:r>
            <a:r>
              <a:rPr lang="en-US" dirty="0" smtClean="0"/>
              <a:t> 7:45 </a:t>
            </a:r>
            <a:r>
              <a:rPr lang="en-US" dirty="0" err="1" smtClean="0"/>
              <a:t>y____________a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smtClean="0"/>
              <a:t>. ¡</a:t>
            </a:r>
            <a:r>
              <a:rPr lang="en-US" dirty="0" smtClean="0"/>
              <a:t>Ay </a:t>
            </a:r>
            <a:r>
              <a:rPr lang="en-US" dirty="0" err="1" smtClean="0"/>
              <a:t>caramaba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3794" name="Picture 2" descr="http://us.123rf.com/400wm/400/400/zsooofija/zsooofija1012/zsooofija101200018/8432800-late-for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Pablo______________al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endParaRPr lang="en-US" dirty="0"/>
          </a:p>
        </p:txBody>
      </p:sp>
      <p:pic>
        <p:nvPicPr>
          <p:cNvPr id="32770" name="Picture 2" descr="http://www.whatsonsanya.com/ent_images/2770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5718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compré</a:t>
            </a:r>
            <a:r>
              <a:rPr lang="en-US" dirty="0" smtClean="0"/>
              <a:t> la comida y </a:t>
            </a:r>
            <a:r>
              <a:rPr lang="en-US" dirty="0" err="1" smtClean="0"/>
              <a:t>gasté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7650" name="Picture 2" descr="http://0.tqn.com/d/childparenting/1/0/w/4/-/-/123rf_grocery_receipt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38855"/>
            <a:ext cx="2762250" cy="411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Esmeralda_______________muy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4" name="Picture 4" descr="http://bakbakee.files.wordpress.com/2011/02/late4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918" y="2743200"/>
            <a:ext cx="3233132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hombre </a:t>
            </a:r>
            <a:r>
              <a:rPr lang="en-US" dirty="0" err="1" smtClean="0"/>
              <a:t>comió</a:t>
            </a:r>
            <a:r>
              <a:rPr lang="en-US" dirty="0" smtClean="0"/>
              <a:t> a la </a:t>
            </a:r>
            <a:r>
              <a:rPr lang="en-US" dirty="0" err="1" smtClean="0"/>
              <a:t>una</a:t>
            </a:r>
            <a:r>
              <a:rPr lang="en-US" dirty="0" smtClean="0"/>
              <a:t> de la </a:t>
            </a:r>
            <a:r>
              <a:rPr lang="en-US" dirty="0" err="1" smtClean="0"/>
              <a:t>tarde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r>
              <a:rPr lang="en-US" dirty="0" smtClean="0"/>
              <a:t>. El hombre…</a:t>
            </a:r>
            <a:endParaRPr lang="en-US" dirty="0"/>
          </a:p>
        </p:txBody>
      </p:sp>
      <p:pic>
        <p:nvPicPr>
          <p:cNvPr id="28674" name="Picture 2" descr="http://graphics8.nytimes.com/images/2010/02/01/us/01salinger2_337-395/articleI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03884"/>
            <a:ext cx="4095750" cy="26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ir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í</a:t>
            </a:r>
            <a:r>
              <a:rPr lang="en-US" dirty="0" smtClean="0"/>
              <a:t>		</a:t>
            </a:r>
            <a:r>
              <a:rPr lang="en-US" dirty="0" err="1" smtClean="0"/>
              <a:t>imos</a:t>
            </a:r>
            <a:endParaRPr lang="en-US" dirty="0" smtClean="0"/>
          </a:p>
          <a:p>
            <a:r>
              <a:rPr lang="en-US" dirty="0" err="1"/>
              <a:t>i</a:t>
            </a:r>
            <a:r>
              <a:rPr lang="en-US" smtClean="0"/>
              <a:t>ste</a:t>
            </a:r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ó</a:t>
            </a:r>
            <a:r>
              <a:rPr lang="en-US" dirty="0" smtClean="0"/>
              <a:t>		</a:t>
            </a:r>
            <a:r>
              <a:rPr lang="en-US" dirty="0" err="1" smtClean="0"/>
              <a:t>ieron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Comí</a:t>
            </a:r>
            <a:r>
              <a:rPr lang="en-US" dirty="0" smtClean="0"/>
              <a:t>		</a:t>
            </a:r>
            <a:r>
              <a:rPr lang="en-US" dirty="0" err="1" smtClean="0"/>
              <a:t>comimos</a:t>
            </a:r>
            <a:endParaRPr lang="en-US" dirty="0" smtClean="0"/>
          </a:p>
          <a:p>
            <a:r>
              <a:rPr lang="en-US" dirty="0" err="1" smtClean="0"/>
              <a:t>Comiste</a:t>
            </a:r>
            <a:endParaRPr lang="en-US" dirty="0" smtClean="0"/>
          </a:p>
          <a:p>
            <a:r>
              <a:rPr lang="en-US" dirty="0" err="1" smtClean="0"/>
              <a:t>Comió</a:t>
            </a:r>
            <a:r>
              <a:rPr lang="en-US" dirty="0" smtClean="0"/>
              <a:t>		</a:t>
            </a:r>
            <a:r>
              <a:rPr lang="en-US" dirty="0" err="1" smtClean="0"/>
              <a:t>comieron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- to do or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hice</a:t>
            </a:r>
            <a:r>
              <a:rPr lang="en-US" dirty="0" smtClean="0"/>
              <a:t>		</a:t>
            </a:r>
            <a:r>
              <a:rPr lang="en-US" dirty="0" err="1" smtClean="0"/>
              <a:t>Nosotros</a:t>
            </a:r>
            <a:r>
              <a:rPr lang="en-US" dirty="0" smtClean="0"/>
              <a:t>/</a:t>
            </a:r>
            <a:r>
              <a:rPr lang="en-US" dirty="0" err="1" smtClean="0"/>
              <a:t>Nosotras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hicimos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hiciste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hizo</a:t>
            </a:r>
            <a:r>
              <a:rPr lang="en-US" dirty="0" smtClean="0"/>
              <a:t> 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hicieron</a:t>
            </a:r>
            <a:endParaRPr lang="en-US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Juan_______________la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 (</a:t>
            </a:r>
            <a:r>
              <a:rPr lang="en-US" dirty="0" err="1" smtClean="0"/>
              <a:t>hacer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http://2.bp.blogspot.com/_vsYvNhZ1GdM/SW0C5KWGuWI/AAAAAAAAAPU/hAzy6uKwHqo/s320/homework_hel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28098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CAR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Cambia a </a:t>
            </a:r>
            <a:r>
              <a:rPr lang="en-US" i="1" dirty="0" err="1" smtClean="0">
                <a:solidFill>
                  <a:srgbClr val="0070C0"/>
                </a:solidFill>
              </a:rPr>
              <a:t>qué</a:t>
            </a:r>
            <a:r>
              <a:rPr lang="en-US" i="1" dirty="0" smtClean="0"/>
              <a:t> en la forma de </a:t>
            </a:r>
            <a:r>
              <a:rPr lang="en-US" i="1" dirty="0" err="1" smtClean="0"/>
              <a:t>yo</a:t>
            </a:r>
            <a:endParaRPr lang="en-US" i="1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b="1" i="1" u="sng" dirty="0" err="1" smtClean="0"/>
              <a:t>Buscar</a:t>
            </a:r>
            <a:r>
              <a:rPr lang="en-US" b="1" i="1" u="sng" dirty="0" smtClean="0"/>
              <a:t>- look for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bus</a:t>
            </a:r>
            <a:r>
              <a:rPr lang="en-US" i="1" dirty="0" err="1" smtClean="0">
                <a:solidFill>
                  <a:srgbClr val="0070C0"/>
                </a:solidFill>
              </a:rPr>
              <a:t>qué</a:t>
            </a:r>
            <a:r>
              <a:rPr lang="en-US" i="1" dirty="0" smtClean="0"/>
              <a:t>		</a:t>
            </a:r>
            <a:r>
              <a:rPr lang="en-US" i="1" dirty="0" err="1" smtClean="0"/>
              <a:t>Nosotros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Ellos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OTROS VERBOS </a:t>
            </a:r>
            <a:r>
              <a:rPr lang="en-US" dirty="0" smtClean="0">
                <a:solidFill>
                  <a:srgbClr val="00B0F0"/>
                </a:solidFill>
              </a:rPr>
              <a:t>CAR</a:t>
            </a:r>
          </a:p>
          <a:p>
            <a:endParaRPr lang="en-US" dirty="0"/>
          </a:p>
          <a:p>
            <a:pPr>
              <a:buNone/>
            </a:pPr>
            <a:r>
              <a:rPr lang="en-US" b="1" u="sng" dirty="0" err="1" smtClean="0"/>
              <a:t>Sacar</a:t>
            </a:r>
            <a:r>
              <a:rPr lang="en-US" b="1" u="sng" dirty="0" smtClean="0"/>
              <a:t>- to take; to get</a:t>
            </a:r>
          </a:p>
          <a:p>
            <a:pPr>
              <a:buNone/>
            </a:pPr>
            <a:r>
              <a:rPr lang="en-US" i="1" dirty="0" err="1" smtClean="0"/>
              <a:t>Sa</a:t>
            </a:r>
            <a:r>
              <a:rPr lang="en-US" i="1" dirty="0" err="1" smtClean="0">
                <a:solidFill>
                  <a:srgbClr val="00B0F0"/>
                </a:solidFill>
              </a:rPr>
              <a:t>qué</a:t>
            </a:r>
            <a:r>
              <a:rPr lang="en-US" i="1" dirty="0" smtClean="0"/>
              <a:t>	</a:t>
            </a: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3554" name="Picture 2" descr="http://bollymasala99.com/wp-content/uploads/2010/02/How-a-BOY-and-GAL-withdraws-cash-from-A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25090"/>
            <a:ext cx="3848100" cy="423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GAR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Cambia a </a:t>
            </a:r>
            <a:r>
              <a:rPr lang="en-US" dirty="0" err="1" smtClean="0">
                <a:solidFill>
                  <a:srgbClr val="0070C0"/>
                </a:solidFill>
              </a:rPr>
              <a:t>gué</a:t>
            </a:r>
            <a:r>
              <a:rPr lang="en-US" dirty="0" smtClean="0"/>
              <a:t> en la forma de </a:t>
            </a:r>
            <a:r>
              <a:rPr lang="en-US" dirty="0" err="1" smtClean="0"/>
              <a:t>yo</a:t>
            </a:r>
            <a:endParaRPr lang="en-US" dirty="0"/>
          </a:p>
          <a:p>
            <a:pPr>
              <a:buNone/>
            </a:pPr>
            <a:r>
              <a:rPr lang="en-US" b="1" u="sng" dirty="0" err="1" smtClean="0"/>
              <a:t>Llegar</a:t>
            </a:r>
            <a:r>
              <a:rPr lang="en-US" b="1" u="sng" dirty="0" smtClean="0"/>
              <a:t>- to arrive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0070C0"/>
                </a:solidFill>
              </a:rPr>
              <a:t>ué</a:t>
            </a:r>
            <a:r>
              <a:rPr lang="en-US" i="1" dirty="0" smtClean="0">
                <a:solidFill>
                  <a:srgbClr val="0070C0"/>
                </a:solidFill>
              </a:rPr>
              <a:t>		</a:t>
            </a:r>
            <a:r>
              <a:rPr lang="en-US" i="1" dirty="0" err="1" smtClean="0">
                <a:solidFill>
                  <a:srgbClr val="002060"/>
                </a:solidFill>
              </a:rPr>
              <a:t>Nosotros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Ellos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249</Words>
  <Application>Microsoft Office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Los verbos car, gar and zar en el pretérito y el verbo hacer</vt:lpstr>
      <vt:lpstr>¿Recuerdas el pretérito?</vt:lpstr>
      <vt:lpstr>PowerPoint Presentation</vt:lpstr>
      <vt:lpstr>El verbo hacer- to do or make</vt:lpstr>
      <vt:lpstr>hizo</vt:lpstr>
      <vt:lpstr>LOS VERBOS CAR</vt:lpstr>
      <vt:lpstr>PowerPoint Presentation</vt:lpstr>
      <vt:lpstr>Yo saqué dinero</vt:lpstr>
      <vt:lpstr>LOS VERBOS GAR</vt:lpstr>
      <vt:lpstr>PowerPoint Presentation</vt:lpstr>
      <vt:lpstr>Yo pagué</vt:lpstr>
      <vt:lpstr>LOS VERBOS ZAR</vt:lpstr>
      <vt:lpstr>PowerPoint Presentation</vt:lpstr>
      <vt:lpstr>Yo empecé la tarea</vt:lpstr>
      <vt:lpstr>Almorzaron</vt:lpstr>
      <vt:lpstr>almorcé</vt:lpstr>
      <vt:lpstr>sacaron buenas notas</vt:lpstr>
      <vt:lpstr>Saqué fotos</vt:lpstr>
      <vt:lpstr>jugué</vt:lpstr>
      <vt:lpstr>llegué</vt:lpstr>
      <vt:lpstr>jugó</vt:lpstr>
      <vt:lpstr>pagué</vt:lpstr>
      <vt:lpstr>llegó</vt:lpstr>
      <vt:lpstr>almorzó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car, gar and zar en el pretérito</dc:title>
  <dc:creator>Windows User</dc:creator>
  <cp:lastModifiedBy>Windows User</cp:lastModifiedBy>
  <cp:revision>23</cp:revision>
  <dcterms:created xsi:type="dcterms:W3CDTF">2011-05-31T12:55:15Z</dcterms:created>
  <dcterms:modified xsi:type="dcterms:W3CDTF">2013-06-03T16:52:01Z</dcterms:modified>
</cp:coreProperties>
</file>