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57" r:id="rId5"/>
    <p:sldId id="260" r:id="rId6"/>
    <p:sldId id="261" r:id="rId7"/>
    <p:sldId id="262" r:id="rId8"/>
    <p:sldId id="266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634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417B-E7B2-4372-83B0-C6CE8271DA28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D37F0-734A-4A00-9ECA-75A85B8A8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971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417B-E7B2-4372-83B0-C6CE8271DA28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D37F0-734A-4A00-9ECA-75A85B8A8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56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417B-E7B2-4372-83B0-C6CE8271DA28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D37F0-734A-4A00-9ECA-75A85B8A8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30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417B-E7B2-4372-83B0-C6CE8271DA28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D37F0-734A-4A00-9ECA-75A85B8A8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642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417B-E7B2-4372-83B0-C6CE8271DA28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D37F0-734A-4A00-9ECA-75A85B8A8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87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417B-E7B2-4372-83B0-C6CE8271DA28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D37F0-734A-4A00-9ECA-75A85B8A8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136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417B-E7B2-4372-83B0-C6CE8271DA28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D37F0-734A-4A00-9ECA-75A85B8A8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427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417B-E7B2-4372-83B0-C6CE8271DA28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D37F0-734A-4A00-9ECA-75A85B8A8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20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417B-E7B2-4372-83B0-C6CE8271DA28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D37F0-734A-4A00-9ECA-75A85B8A8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89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417B-E7B2-4372-83B0-C6CE8271DA28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D37F0-734A-4A00-9ECA-75A85B8A8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50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417B-E7B2-4372-83B0-C6CE8271DA28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D37F0-734A-4A00-9ECA-75A85B8A8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119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4417B-E7B2-4372-83B0-C6CE8271DA28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D37F0-734A-4A00-9ECA-75A85B8A8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98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verbos</a:t>
            </a:r>
            <a:r>
              <a:rPr lang="en-US" dirty="0" smtClean="0"/>
              <a:t> “go”, saber y </a:t>
            </a:r>
            <a:r>
              <a:rPr lang="en-US" dirty="0" err="1" smtClean="0"/>
              <a:t>asistir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41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poner</a:t>
            </a:r>
            <a:r>
              <a:rPr lang="en-US" dirty="0" smtClean="0"/>
              <a:t>- to put or place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i="1" dirty="0" err="1" smtClean="0"/>
              <a:t>pon</a:t>
            </a:r>
            <a:r>
              <a:rPr lang="en-US" i="1" dirty="0" err="1" smtClean="0">
                <a:solidFill>
                  <a:srgbClr val="0070C0"/>
                </a:solidFill>
              </a:rPr>
              <a:t>go</a:t>
            </a:r>
            <a:r>
              <a:rPr lang="en-US" i="1" dirty="0" smtClean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Nosotros</a:t>
            </a:r>
            <a:r>
              <a:rPr lang="en-US" dirty="0" smtClean="0"/>
              <a:t>/</a:t>
            </a:r>
            <a:r>
              <a:rPr lang="en-US" dirty="0" err="1" smtClean="0"/>
              <a:t>nosotras</a:t>
            </a:r>
            <a:r>
              <a:rPr lang="en-US" dirty="0" smtClean="0"/>
              <a:t> </a:t>
            </a:r>
            <a:r>
              <a:rPr lang="en-US" i="1" dirty="0" err="1" smtClean="0"/>
              <a:t>ponemos</a:t>
            </a:r>
            <a:endParaRPr lang="en-US" i="1" dirty="0" smtClean="0"/>
          </a:p>
          <a:p>
            <a:pPr marL="0" indent="0">
              <a:buNone/>
            </a:pPr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i="1" dirty="0" smtClean="0"/>
              <a:t>pones		</a:t>
            </a:r>
            <a:r>
              <a:rPr lang="en-US" dirty="0" err="1" smtClean="0"/>
              <a:t>Vosotros</a:t>
            </a:r>
            <a:r>
              <a:rPr lang="en-US" dirty="0" smtClean="0"/>
              <a:t>/</a:t>
            </a:r>
            <a:r>
              <a:rPr lang="en-US" dirty="0" err="1" smtClean="0"/>
              <a:t>vosotras</a:t>
            </a:r>
            <a:r>
              <a:rPr lang="en-US" i="1" dirty="0" smtClean="0"/>
              <a:t> </a:t>
            </a:r>
            <a:r>
              <a:rPr lang="en-US" i="1" dirty="0" err="1" smtClean="0"/>
              <a:t>ponéis</a:t>
            </a:r>
            <a:endParaRPr lang="en-US" i="1" dirty="0" smtClean="0"/>
          </a:p>
          <a:p>
            <a:pPr marL="0" indent="0">
              <a:buNone/>
            </a:pPr>
            <a:r>
              <a:rPr lang="en-US" dirty="0" err="1" smtClean="0"/>
              <a:t>Él</a:t>
            </a:r>
            <a:r>
              <a:rPr lang="en-US" dirty="0" smtClean="0"/>
              <a:t> </a:t>
            </a:r>
            <a:r>
              <a:rPr lang="en-US" i="1" dirty="0" smtClean="0"/>
              <a:t>pone</a:t>
            </a:r>
            <a:r>
              <a:rPr lang="en-US" dirty="0" smtClean="0"/>
              <a:t>		</a:t>
            </a:r>
            <a:r>
              <a:rPr lang="en-US" dirty="0" err="1" smtClean="0"/>
              <a:t>Ellos</a:t>
            </a:r>
            <a:r>
              <a:rPr lang="en-US" dirty="0" smtClean="0"/>
              <a:t> </a:t>
            </a:r>
            <a:r>
              <a:rPr lang="en-US" i="1" dirty="0" err="1" smtClean="0"/>
              <a:t>ponen</a:t>
            </a:r>
            <a:endParaRPr lang="en-US" i="1" dirty="0" smtClean="0"/>
          </a:p>
          <a:p>
            <a:pPr marL="0" indent="0">
              <a:buNone/>
            </a:pPr>
            <a:r>
              <a:rPr lang="en-US" dirty="0" smtClean="0"/>
              <a:t>Ella </a:t>
            </a:r>
            <a:r>
              <a:rPr lang="en-US" i="1" dirty="0" smtClean="0"/>
              <a:t>pone</a:t>
            </a:r>
            <a:r>
              <a:rPr lang="en-US" dirty="0" smtClean="0"/>
              <a:t>		</a:t>
            </a:r>
            <a:r>
              <a:rPr lang="en-US" dirty="0" err="1" smtClean="0"/>
              <a:t>Ellas</a:t>
            </a:r>
            <a:r>
              <a:rPr lang="en-US" dirty="0" smtClean="0"/>
              <a:t> </a:t>
            </a:r>
            <a:r>
              <a:rPr lang="en-US" i="1" dirty="0" err="1" smtClean="0"/>
              <a:t>ponen</a:t>
            </a:r>
            <a:endParaRPr lang="en-US" i="1" dirty="0" smtClean="0"/>
          </a:p>
          <a:p>
            <a:pPr marL="0" indent="0">
              <a:buNone/>
            </a:pPr>
            <a:r>
              <a:rPr lang="en-US" dirty="0" err="1" smtClean="0"/>
              <a:t>Usted</a:t>
            </a:r>
            <a:r>
              <a:rPr lang="en-US" dirty="0" smtClean="0"/>
              <a:t> </a:t>
            </a:r>
            <a:r>
              <a:rPr lang="en-US" i="1" dirty="0" smtClean="0"/>
              <a:t>pone	</a:t>
            </a:r>
            <a:r>
              <a:rPr lang="en-US" dirty="0" err="1" smtClean="0"/>
              <a:t>Ustedes</a:t>
            </a:r>
            <a:r>
              <a:rPr lang="en-US" dirty="0" smtClean="0"/>
              <a:t> </a:t>
            </a:r>
            <a:r>
              <a:rPr lang="en-US" i="1" dirty="0" err="1" smtClean="0"/>
              <a:t>ponen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4582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8305800" cy="1219200"/>
          </a:xfrm>
        </p:spPr>
        <p:txBody>
          <a:bodyPr>
            <a:normAutofit fontScale="90000"/>
          </a:bodyPr>
          <a:lstStyle/>
          <a:p>
            <a:r>
              <a:rPr lang="en-US" dirty="0"/>
              <a:t>s</a:t>
            </a:r>
            <a:r>
              <a:rPr lang="en-US" dirty="0" smtClean="0"/>
              <a:t>aber- to know a fact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i="1" dirty="0" err="1" smtClean="0"/>
              <a:t>s</a:t>
            </a:r>
            <a:r>
              <a:rPr lang="en-US" i="1" dirty="0" err="1" smtClean="0">
                <a:solidFill>
                  <a:srgbClr val="0070C0"/>
                </a:solidFill>
              </a:rPr>
              <a:t>é</a:t>
            </a:r>
            <a:r>
              <a:rPr lang="en-US" i="1" dirty="0" smtClean="0"/>
              <a:t>		</a:t>
            </a:r>
            <a:r>
              <a:rPr lang="en-US" dirty="0" smtClean="0"/>
              <a:t>	</a:t>
            </a:r>
            <a:r>
              <a:rPr lang="en-US" dirty="0" err="1" smtClean="0"/>
              <a:t>Nosotros</a:t>
            </a:r>
            <a:r>
              <a:rPr lang="en-US" dirty="0" smtClean="0"/>
              <a:t>/</a:t>
            </a:r>
            <a:r>
              <a:rPr lang="en-US" dirty="0" err="1" smtClean="0"/>
              <a:t>nosotras</a:t>
            </a:r>
            <a:r>
              <a:rPr lang="en-US" dirty="0" smtClean="0"/>
              <a:t> </a:t>
            </a:r>
            <a:r>
              <a:rPr lang="en-US" i="1" dirty="0" err="1" smtClean="0"/>
              <a:t>sabemos</a:t>
            </a:r>
            <a:endParaRPr lang="en-US" i="1" dirty="0" smtClean="0"/>
          </a:p>
          <a:p>
            <a:pPr marL="0" indent="0">
              <a:buNone/>
            </a:pPr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i="1" dirty="0" err="1" smtClean="0"/>
              <a:t>sabes</a:t>
            </a:r>
            <a:r>
              <a:rPr lang="en-US" i="1" dirty="0" smtClean="0"/>
              <a:t>		</a:t>
            </a:r>
            <a:r>
              <a:rPr lang="en-US" dirty="0" err="1" smtClean="0"/>
              <a:t>Vosotros</a:t>
            </a:r>
            <a:r>
              <a:rPr lang="en-US" dirty="0" smtClean="0"/>
              <a:t> </a:t>
            </a:r>
            <a:r>
              <a:rPr lang="en-US" dirty="0" err="1" smtClean="0"/>
              <a:t>sabéis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Él</a:t>
            </a:r>
            <a:r>
              <a:rPr lang="en-US" dirty="0" smtClean="0"/>
              <a:t> </a:t>
            </a:r>
            <a:r>
              <a:rPr lang="en-US" i="1" dirty="0" err="1" smtClean="0"/>
              <a:t>sabe</a:t>
            </a:r>
            <a:r>
              <a:rPr lang="en-US" dirty="0" smtClean="0"/>
              <a:t>		</a:t>
            </a:r>
            <a:r>
              <a:rPr lang="en-US" dirty="0" err="1" smtClean="0"/>
              <a:t>Ellos</a:t>
            </a:r>
            <a:r>
              <a:rPr lang="en-US" dirty="0" smtClean="0"/>
              <a:t> </a:t>
            </a:r>
            <a:r>
              <a:rPr lang="en-US" i="1" dirty="0" err="1" smtClean="0"/>
              <a:t>saben</a:t>
            </a:r>
            <a:endParaRPr lang="en-US" i="1" dirty="0" smtClean="0"/>
          </a:p>
          <a:p>
            <a:pPr marL="0" indent="0">
              <a:buNone/>
            </a:pPr>
            <a:r>
              <a:rPr lang="en-US" dirty="0" smtClean="0"/>
              <a:t>Ella </a:t>
            </a:r>
            <a:r>
              <a:rPr lang="en-US" i="1" dirty="0" err="1" smtClean="0"/>
              <a:t>sabe</a:t>
            </a:r>
            <a:r>
              <a:rPr lang="en-US" dirty="0" smtClean="0"/>
              <a:t>		</a:t>
            </a:r>
            <a:r>
              <a:rPr lang="en-US" dirty="0" err="1" smtClean="0"/>
              <a:t>Ellas</a:t>
            </a:r>
            <a:r>
              <a:rPr lang="en-US" dirty="0" smtClean="0"/>
              <a:t> </a:t>
            </a:r>
            <a:r>
              <a:rPr lang="en-US" i="1" dirty="0" err="1" smtClean="0"/>
              <a:t>saben</a:t>
            </a:r>
            <a:endParaRPr lang="en-US" i="1" dirty="0" smtClean="0"/>
          </a:p>
          <a:p>
            <a:pPr marL="0" indent="0">
              <a:buNone/>
            </a:pPr>
            <a:r>
              <a:rPr lang="en-US" dirty="0" err="1" smtClean="0"/>
              <a:t>Usted</a:t>
            </a:r>
            <a:r>
              <a:rPr lang="en-US" dirty="0" smtClean="0"/>
              <a:t> </a:t>
            </a:r>
            <a:r>
              <a:rPr lang="en-US" i="1" dirty="0" err="1" smtClean="0"/>
              <a:t>sabe</a:t>
            </a:r>
            <a:r>
              <a:rPr lang="en-US" i="1" dirty="0" smtClean="0"/>
              <a:t>		</a:t>
            </a:r>
            <a:r>
              <a:rPr lang="en-US" dirty="0" err="1" smtClean="0"/>
              <a:t>Ustedes</a:t>
            </a:r>
            <a:r>
              <a:rPr lang="en-US" dirty="0" smtClean="0"/>
              <a:t> </a:t>
            </a:r>
            <a:r>
              <a:rPr lang="en-US" i="1" dirty="0" err="1" smtClean="0"/>
              <a:t>saben</a:t>
            </a:r>
            <a:endParaRPr lang="en-US" i="1" dirty="0" smtClean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 smtClean="0"/>
              <a:t>SABER no </a:t>
            </a:r>
            <a:r>
              <a:rPr lang="en-US" i="1" dirty="0" err="1" smtClean="0"/>
              <a:t>es</a:t>
            </a:r>
            <a:r>
              <a:rPr lang="en-US" i="1" dirty="0" smtClean="0"/>
              <a:t> un </a:t>
            </a:r>
            <a:r>
              <a:rPr lang="en-US" i="1" dirty="0" err="1" smtClean="0"/>
              <a:t>verbo</a:t>
            </a:r>
            <a:r>
              <a:rPr lang="en-US" i="1" dirty="0" smtClean="0"/>
              <a:t> “go” </a:t>
            </a:r>
            <a:r>
              <a:rPr lang="en-US" i="1" dirty="0" err="1" smtClean="0"/>
              <a:t>pero</a:t>
            </a:r>
            <a:r>
              <a:rPr lang="en-US" i="1" dirty="0" smtClean="0"/>
              <a:t> </a:t>
            </a:r>
            <a:r>
              <a:rPr lang="en-US" i="1" dirty="0" err="1" smtClean="0"/>
              <a:t>como</a:t>
            </a:r>
            <a:r>
              <a:rPr lang="en-US" i="1" dirty="0" smtClean="0"/>
              <a:t> los </a:t>
            </a:r>
            <a:r>
              <a:rPr lang="en-US" i="1" dirty="0" err="1" smtClean="0"/>
              <a:t>verbos</a:t>
            </a:r>
            <a:r>
              <a:rPr lang="en-US" i="1" dirty="0" smtClean="0"/>
              <a:t> “go” </a:t>
            </a:r>
            <a:r>
              <a:rPr lang="en-US" i="1" dirty="0" err="1" smtClean="0"/>
              <a:t>es</a:t>
            </a:r>
            <a:r>
              <a:rPr lang="en-US" i="1" dirty="0" smtClean="0"/>
              <a:t> irregular en la </a:t>
            </a:r>
            <a:r>
              <a:rPr lang="en-US" i="1" dirty="0" err="1" smtClean="0"/>
              <a:t>primera</a:t>
            </a:r>
            <a:r>
              <a:rPr lang="en-US" i="1" dirty="0" smtClean="0"/>
              <a:t> persona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73562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asistir</a:t>
            </a:r>
            <a:r>
              <a:rPr lang="en-US" dirty="0" smtClean="0"/>
              <a:t>- to attend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i="1" dirty="0" err="1" smtClean="0"/>
              <a:t>asisto</a:t>
            </a:r>
            <a:r>
              <a:rPr lang="en-US" i="1" dirty="0" smtClean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Nosotros</a:t>
            </a:r>
            <a:r>
              <a:rPr lang="en-US" dirty="0" smtClean="0"/>
              <a:t>/</a:t>
            </a:r>
            <a:r>
              <a:rPr lang="en-US" dirty="0" err="1" smtClean="0"/>
              <a:t>nosotras</a:t>
            </a:r>
            <a:r>
              <a:rPr lang="en-US" dirty="0" smtClean="0"/>
              <a:t> </a:t>
            </a:r>
            <a:r>
              <a:rPr lang="en-US" i="1" dirty="0" err="1" smtClean="0"/>
              <a:t>asistimos</a:t>
            </a:r>
            <a:endParaRPr lang="en-US" i="1" dirty="0" smtClean="0"/>
          </a:p>
          <a:p>
            <a:pPr marL="0" indent="0">
              <a:buNone/>
            </a:pPr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i="1" dirty="0" err="1" smtClean="0"/>
              <a:t>asistes</a:t>
            </a:r>
            <a:r>
              <a:rPr lang="en-US" i="1" dirty="0" smtClean="0"/>
              <a:t>		</a:t>
            </a:r>
            <a:r>
              <a:rPr lang="en-US" dirty="0" err="1" smtClean="0"/>
              <a:t>Vosotros</a:t>
            </a:r>
            <a:r>
              <a:rPr lang="en-US" dirty="0" smtClean="0"/>
              <a:t>/</a:t>
            </a:r>
            <a:r>
              <a:rPr lang="en-US" dirty="0" err="1" smtClean="0"/>
              <a:t>vosostras</a:t>
            </a:r>
            <a:r>
              <a:rPr lang="en-US" i="1" dirty="0" smtClean="0"/>
              <a:t> </a:t>
            </a:r>
            <a:r>
              <a:rPr lang="en-US" i="1" dirty="0" err="1" smtClean="0"/>
              <a:t>asistís</a:t>
            </a:r>
            <a:endParaRPr lang="en-US" i="1" dirty="0" smtClean="0"/>
          </a:p>
          <a:p>
            <a:pPr marL="0" indent="0">
              <a:buNone/>
            </a:pPr>
            <a:r>
              <a:rPr lang="en-US" dirty="0" err="1" smtClean="0"/>
              <a:t>Él</a:t>
            </a:r>
            <a:r>
              <a:rPr lang="en-US" dirty="0" smtClean="0"/>
              <a:t> </a:t>
            </a:r>
            <a:r>
              <a:rPr lang="en-US" i="1" dirty="0" err="1" smtClean="0"/>
              <a:t>asiste</a:t>
            </a:r>
            <a:r>
              <a:rPr lang="en-US" dirty="0" smtClean="0"/>
              <a:t>		</a:t>
            </a:r>
            <a:r>
              <a:rPr lang="en-US" dirty="0" err="1" smtClean="0"/>
              <a:t>Ellos</a:t>
            </a:r>
            <a:r>
              <a:rPr lang="en-US" dirty="0" smtClean="0"/>
              <a:t> </a:t>
            </a:r>
            <a:r>
              <a:rPr lang="en-US" i="1" dirty="0" err="1" smtClean="0"/>
              <a:t>asisten</a:t>
            </a:r>
            <a:endParaRPr lang="en-US" i="1" dirty="0" smtClean="0"/>
          </a:p>
          <a:p>
            <a:pPr marL="0" indent="0">
              <a:buNone/>
            </a:pPr>
            <a:r>
              <a:rPr lang="en-US" dirty="0" smtClean="0"/>
              <a:t>Ella </a:t>
            </a:r>
            <a:r>
              <a:rPr lang="en-US" i="1" dirty="0" err="1" smtClean="0"/>
              <a:t>asiste</a:t>
            </a:r>
            <a:r>
              <a:rPr lang="en-US" dirty="0" smtClean="0"/>
              <a:t>		</a:t>
            </a:r>
            <a:r>
              <a:rPr lang="en-US" dirty="0" err="1" smtClean="0"/>
              <a:t>Ellas</a:t>
            </a:r>
            <a:r>
              <a:rPr lang="en-US" dirty="0" smtClean="0"/>
              <a:t> </a:t>
            </a:r>
            <a:r>
              <a:rPr lang="en-US" i="1" dirty="0" err="1" smtClean="0"/>
              <a:t>asisten</a:t>
            </a:r>
            <a:endParaRPr lang="en-US" i="1" dirty="0" smtClean="0"/>
          </a:p>
          <a:p>
            <a:pPr marL="0" indent="0">
              <a:buNone/>
            </a:pPr>
            <a:r>
              <a:rPr lang="en-US" dirty="0" err="1" smtClean="0"/>
              <a:t>Usted</a:t>
            </a:r>
            <a:r>
              <a:rPr lang="en-US" dirty="0" smtClean="0"/>
              <a:t> </a:t>
            </a:r>
            <a:r>
              <a:rPr lang="en-US" i="1" dirty="0" err="1" smtClean="0"/>
              <a:t>asiste</a:t>
            </a:r>
            <a:r>
              <a:rPr lang="en-US" i="1" dirty="0" smtClean="0"/>
              <a:t>	</a:t>
            </a:r>
            <a:r>
              <a:rPr lang="en-US" dirty="0" err="1" smtClean="0"/>
              <a:t>Ustedes</a:t>
            </a:r>
            <a:r>
              <a:rPr lang="en-US" dirty="0" smtClean="0"/>
              <a:t> </a:t>
            </a:r>
            <a:r>
              <a:rPr lang="en-US" i="1" dirty="0" err="1" smtClean="0"/>
              <a:t>asisten</a:t>
            </a:r>
            <a:endParaRPr lang="en-US" i="1" dirty="0"/>
          </a:p>
        </p:txBody>
      </p:sp>
      <p:pic>
        <p:nvPicPr>
          <p:cNvPr id="1026" name="Picture 2" descr="http://suzysaid.com/fairfield/images/stories/suzysaid_frfldct4410-1284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495800"/>
            <a:ext cx="2857500" cy="1971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632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LOS VEBOS “GO”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79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</a:t>
            </a:r>
            <a:r>
              <a:rPr lang="en-US" dirty="0" err="1" smtClean="0"/>
              <a:t>alir</a:t>
            </a:r>
            <a:r>
              <a:rPr lang="en-US" dirty="0" smtClean="0"/>
              <a:t>-to leave, to go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i="1" dirty="0" err="1" smtClean="0"/>
              <a:t>sal</a:t>
            </a:r>
            <a:r>
              <a:rPr lang="en-US" i="1" dirty="0" err="1" smtClean="0">
                <a:solidFill>
                  <a:srgbClr val="0070C0"/>
                </a:solidFill>
              </a:rPr>
              <a:t>go</a:t>
            </a:r>
            <a:r>
              <a:rPr lang="en-US" i="1" dirty="0" smtClean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Nosotros</a:t>
            </a:r>
            <a:r>
              <a:rPr lang="en-US" dirty="0" smtClean="0"/>
              <a:t>/</a:t>
            </a:r>
            <a:r>
              <a:rPr lang="en-US" dirty="0" err="1" smtClean="0"/>
              <a:t>nosotras</a:t>
            </a:r>
            <a:r>
              <a:rPr lang="en-US" dirty="0" smtClean="0"/>
              <a:t> </a:t>
            </a:r>
            <a:r>
              <a:rPr lang="en-US" i="1" dirty="0" err="1" smtClean="0"/>
              <a:t>salimos</a:t>
            </a:r>
            <a:endParaRPr lang="en-US" i="1" dirty="0" smtClean="0"/>
          </a:p>
          <a:p>
            <a:pPr marL="0" indent="0">
              <a:buNone/>
            </a:pPr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i="1" dirty="0" smtClean="0"/>
              <a:t>sales		</a:t>
            </a:r>
            <a:r>
              <a:rPr lang="en-US" dirty="0" err="1" smtClean="0"/>
              <a:t>Vosotros</a:t>
            </a:r>
            <a:r>
              <a:rPr lang="en-US" dirty="0" smtClean="0"/>
              <a:t>/</a:t>
            </a:r>
            <a:r>
              <a:rPr lang="en-US" dirty="0" err="1" smtClean="0"/>
              <a:t>vosotras</a:t>
            </a:r>
            <a:r>
              <a:rPr lang="en-US" dirty="0" smtClean="0"/>
              <a:t> </a:t>
            </a:r>
            <a:r>
              <a:rPr lang="en-US" i="1" dirty="0" err="1" smtClean="0"/>
              <a:t>salís</a:t>
            </a:r>
            <a:endParaRPr lang="en-US" i="1" dirty="0" smtClean="0"/>
          </a:p>
          <a:p>
            <a:pPr marL="0" indent="0">
              <a:buNone/>
            </a:pPr>
            <a:r>
              <a:rPr lang="en-US" dirty="0" err="1" smtClean="0"/>
              <a:t>Él</a:t>
            </a:r>
            <a:r>
              <a:rPr lang="en-US" dirty="0" smtClean="0"/>
              <a:t> </a:t>
            </a:r>
            <a:r>
              <a:rPr lang="en-US" i="1" dirty="0" smtClean="0"/>
              <a:t>sale</a:t>
            </a:r>
            <a:r>
              <a:rPr lang="en-US" dirty="0" smtClean="0"/>
              <a:t>		</a:t>
            </a:r>
            <a:r>
              <a:rPr lang="en-US" dirty="0" err="1" smtClean="0"/>
              <a:t>Ellos</a:t>
            </a:r>
            <a:r>
              <a:rPr lang="en-US" dirty="0" smtClean="0"/>
              <a:t> </a:t>
            </a:r>
            <a:r>
              <a:rPr lang="en-US" i="1" dirty="0" err="1" smtClean="0"/>
              <a:t>salen</a:t>
            </a:r>
            <a:endParaRPr lang="en-US" i="1" dirty="0" smtClean="0"/>
          </a:p>
          <a:p>
            <a:pPr marL="0" indent="0">
              <a:buNone/>
            </a:pPr>
            <a:r>
              <a:rPr lang="en-US" dirty="0" smtClean="0"/>
              <a:t>Ella </a:t>
            </a:r>
            <a:r>
              <a:rPr lang="en-US" i="1" dirty="0" smtClean="0"/>
              <a:t>sale</a:t>
            </a:r>
            <a:r>
              <a:rPr lang="en-US" dirty="0" smtClean="0"/>
              <a:t>		</a:t>
            </a:r>
            <a:r>
              <a:rPr lang="en-US" dirty="0" err="1" smtClean="0"/>
              <a:t>Ellas</a:t>
            </a:r>
            <a:r>
              <a:rPr lang="en-US" dirty="0" smtClean="0"/>
              <a:t> </a:t>
            </a:r>
            <a:r>
              <a:rPr lang="en-US" i="1" dirty="0" err="1" smtClean="0"/>
              <a:t>salen</a:t>
            </a:r>
            <a:endParaRPr lang="en-US" i="1" dirty="0" smtClean="0"/>
          </a:p>
          <a:p>
            <a:pPr marL="0" indent="0">
              <a:buNone/>
            </a:pPr>
            <a:r>
              <a:rPr lang="en-US" dirty="0" err="1" smtClean="0"/>
              <a:t>Usted</a:t>
            </a:r>
            <a:r>
              <a:rPr lang="en-US" dirty="0" smtClean="0"/>
              <a:t> </a:t>
            </a:r>
            <a:r>
              <a:rPr lang="en-US" i="1" dirty="0" smtClean="0"/>
              <a:t>sale</a:t>
            </a:r>
            <a:r>
              <a:rPr lang="en-US" dirty="0" smtClean="0"/>
              <a:t>		</a:t>
            </a:r>
            <a:r>
              <a:rPr lang="en-US" dirty="0" err="1" smtClean="0"/>
              <a:t>Ustedes</a:t>
            </a:r>
            <a:r>
              <a:rPr lang="en-US" dirty="0" smtClean="0"/>
              <a:t> </a:t>
            </a:r>
            <a:r>
              <a:rPr lang="en-US" i="1" dirty="0" err="1" smtClean="0"/>
              <a:t>salen</a:t>
            </a:r>
            <a:endParaRPr lang="en-US" i="1" dirty="0"/>
          </a:p>
        </p:txBody>
      </p:sp>
      <p:pic>
        <p:nvPicPr>
          <p:cNvPr id="2050" name="Picture 2" descr="http://marksayers.files.wordpress.com/2009/12/door-walking-ou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1384" y="4648200"/>
            <a:ext cx="3552115" cy="2365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059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</a:t>
            </a:r>
            <a:r>
              <a:rPr lang="en-US" dirty="0" err="1" smtClean="0"/>
              <a:t>enir</a:t>
            </a:r>
            <a:r>
              <a:rPr lang="en-US" dirty="0" smtClean="0"/>
              <a:t>- to </a:t>
            </a:r>
            <a:r>
              <a:rPr lang="en-US" dirty="0" smtClean="0"/>
              <a:t>come (e to </a:t>
            </a:r>
            <a:r>
              <a:rPr lang="en-US" dirty="0" err="1" smtClean="0"/>
              <a:t>ie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i="1" dirty="0" err="1" smtClean="0"/>
              <a:t>v</a:t>
            </a:r>
            <a:r>
              <a:rPr lang="en-US" i="1" dirty="0" err="1" smtClean="0">
                <a:solidFill>
                  <a:srgbClr val="7030A0"/>
                </a:solidFill>
              </a:rPr>
              <a:t>e</a:t>
            </a:r>
            <a:r>
              <a:rPr lang="en-US" i="1" dirty="0" err="1" smtClean="0"/>
              <a:t>n</a:t>
            </a:r>
            <a:r>
              <a:rPr lang="en-US" i="1" dirty="0" err="1" smtClean="0">
                <a:solidFill>
                  <a:srgbClr val="0070C0"/>
                </a:solidFill>
              </a:rPr>
              <a:t>go</a:t>
            </a:r>
            <a:r>
              <a:rPr lang="en-US" i="1" dirty="0" smtClean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Nosotros</a:t>
            </a:r>
            <a:r>
              <a:rPr lang="en-US" dirty="0" smtClean="0"/>
              <a:t>/</a:t>
            </a:r>
            <a:r>
              <a:rPr lang="en-US" dirty="0" err="1" smtClean="0"/>
              <a:t>nosotras</a:t>
            </a:r>
            <a:r>
              <a:rPr lang="en-US" dirty="0" smtClean="0"/>
              <a:t> </a:t>
            </a:r>
            <a:r>
              <a:rPr lang="en-US" i="1" dirty="0" err="1" smtClean="0"/>
              <a:t>v</a:t>
            </a:r>
            <a:r>
              <a:rPr lang="en-US" i="1" dirty="0" err="1" smtClean="0">
                <a:solidFill>
                  <a:srgbClr val="7030A0"/>
                </a:solidFill>
              </a:rPr>
              <a:t>e</a:t>
            </a:r>
            <a:r>
              <a:rPr lang="en-US" i="1" dirty="0" err="1" smtClean="0"/>
              <a:t>nimos</a:t>
            </a:r>
            <a:endParaRPr lang="en-US" i="1" dirty="0" smtClean="0"/>
          </a:p>
          <a:p>
            <a:pPr marL="0" indent="0">
              <a:buNone/>
            </a:pPr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i="1" dirty="0" err="1" smtClean="0"/>
              <a:t>v</a:t>
            </a:r>
            <a:r>
              <a:rPr lang="en-US" i="1" dirty="0" err="1" smtClean="0">
                <a:solidFill>
                  <a:srgbClr val="00B050"/>
                </a:solidFill>
              </a:rPr>
              <a:t>ie</a:t>
            </a:r>
            <a:r>
              <a:rPr lang="en-US" i="1" dirty="0" err="1" smtClean="0"/>
              <a:t>nes</a:t>
            </a:r>
            <a:r>
              <a:rPr lang="en-US" i="1" dirty="0" smtClean="0"/>
              <a:t>		</a:t>
            </a:r>
            <a:r>
              <a:rPr lang="en-US" dirty="0" err="1" smtClean="0"/>
              <a:t>Vosotros</a:t>
            </a:r>
            <a:r>
              <a:rPr lang="en-US" dirty="0" smtClean="0"/>
              <a:t>/</a:t>
            </a:r>
            <a:r>
              <a:rPr lang="en-US" dirty="0" err="1" smtClean="0"/>
              <a:t>vosotras</a:t>
            </a:r>
            <a:r>
              <a:rPr lang="en-US" i="1" dirty="0" smtClean="0"/>
              <a:t> </a:t>
            </a:r>
            <a:r>
              <a:rPr lang="en-US" i="1" dirty="0" err="1" smtClean="0"/>
              <a:t>v</a:t>
            </a:r>
            <a:r>
              <a:rPr lang="en-US" i="1" dirty="0" err="1" smtClean="0">
                <a:solidFill>
                  <a:srgbClr val="7030A0"/>
                </a:solidFill>
              </a:rPr>
              <a:t>e</a:t>
            </a:r>
            <a:r>
              <a:rPr lang="en-US" i="1" dirty="0" err="1" smtClean="0"/>
              <a:t>nís</a:t>
            </a:r>
            <a:endParaRPr lang="en-US" i="1" dirty="0" smtClean="0"/>
          </a:p>
          <a:p>
            <a:pPr marL="0" indent="0">
              <a:buNone/>
            </a:pPr>
            <a:r>
              <a:rPr lang="en-US" dirty="0" err="1" smtClean="0"/>
              <a:t>Él</a:t>
            </a:r>
            <a:r>
              <a:rPr lang="en-US" dirty="0" smtClean="0"/>
              <a:t> </a:t>
            </a:r>
            <a:r>
              <a:rPr lang="en-US" i="1" dirty="0" err="1" smtClean="0"/>
              <a:t>v</a:t>
            </a:r>
            <a:r>
              <a:rPr lang="en-US" i="1" dirty="0" err="1" smtClean="0">
                <a:solidFill>
                  <a:srgbClr val="00B050"/>
                </a:solidFill>
              </a:rPr>
              <a:t>ie</a:t>
            </a:r>
            <a:r>
              <a:rPr lang="en-US" i="1" dirty="0" err="1" smtClean="0"/>
              <a:t>ne</a:t>
            </a:r>
            <a:r>
              <a:rPr lang="en-US" dirty="0" smtClean="0"/>
              <a:t>		</a:t>
            </a:r>
            <a:r>
              <a:rPr lang="en-US" dirty="0" err="1" smtClean="0"/>
              <a:t>Ellos</a:t>
            </a:r>
            <a:r>
              <a:rPr lang="en-US" dirty="0" smtClean="0"/>
              <a:t> </a:t>
            </a:r>
            <a:r>
              <a:rPr lang="en-US" i="1" dirty="0" err="1" smtClean="0"/>
              <a:t>v</a:t>
            </a:r>
            <a:r>
              <a:rPr lang="en-US" i="1" dirty="0" err="1" smtClean="0">
                <a:solidFill>
                  <a:srgbClr val="00B050"/>
                </a:solidFill>
              </a:rPr>
              <a:t>ie</a:t>
            </a:r>
            <a:r>
              <a:rPr lang="en-US" i="1" dirty="0" err="1" smtClean="0"/>
              <a:t>nen</a:t>
            </a:r>
            <a:endParaRPr lang="en-US" i="1" dirty="0" smtClean="0"/>
          </a:p>
          <a:p>
            <a:pPr marL="0" indent="0">
              <a:buNone/>
            </a:pPr>
            <a:r>
              <a:rPr lang="en-US" dirty="0" smtClean="0"/>
              <a:t>Ella </a:t>
            </a:r>
            <a:r>
              <a:rPr lang="en-US" i="1" dirty="0" err="1" smtClean="0"/>
              <a:t>v</a:t>
            </a:r>
            <a:r>
              <a:rPr lang="en-US" i="1" dirty="0" err="1" smtClean="0">
                <a:solidFill>
                  <a:srgbClr val="00B050"/>
                </a:solidFill>
              </a:rPr>
              <a:t>ie</a:t>
            </a:r>
            <a:r>
              <a:rPr lang="en-US" i="1" dirty="0" err="1" smtClean="0"/>
              <a:t>ne</a:t>
            </a:r>
            <a:r>
              <a:rPr lang="en-US" dirty="0" smtClean="0"/>
              <a:t>		</a:t>
            </a:r>
            <a:r>
              <a:rPr lang="en-US" dirty="0" err="1" smtClean="0"/>
              <a:t>Ellas</a:t>
            </a:r>
            <a:r>
              <a:rPr lang="en-US" dirty="0" smtClean="0"/>
              <a:t> </a:t>
            </a:r>
            <a:r>
              <a:rPr lang="en-US" i="1" dirty="0" err="1" smtClean="0"/>
              <a:t>v</a:t>
            </a:r>
            <a:r>
              <a:rPr lang="en-US" i="1" dirty="0" err="1" smtClean="0">
                <a:solidFill>
                  <a:srgbClr val="00B050"/>
                </a:solidFill>
              </a:rPr>
              <a:t>ie</a:t>
            </a:r>
            <a:r>
              <a:rPr lang="en-US" i="1" dirty="0" err="1" smtClean="0"/>
              <a:t>nen</a:t>
            </a:r>
            <a:endParaRPr lang="en-US" i="1" dirty="0" smtClean="0"/>
          </a:p>
          <a:p>
            <a:pPr marL="0" indent="0">
              <a:buNone/>
            </a:pPr>
            <a:r>
              <a:rPr lang="en-US" dirty="0" err="1" smtClean="0"/>
              <a:t>Usted</a:t>
            </a:r>
            <a:r>
              <a:rPr lang="en-US" dirty="0" smtClean="0"/>
              <a:t> </a:t>
            </a:r>
            <a:r>
              <a:rPr lang="en-US" i="1" dirty="0" err="1" smtClean="0"/>
              <a:t>v</a:t>
            </a:r>
            <a:r>
              <a:rPr lang="en-US" i="1" dirty="0" err="1" smtClean="0">
                <a:solidFill>
                  <a:srgbClr val="00B050"/>
                </a:solidFill>
              </a:rPr>
              <a:t>ie</a:t>
            </a:r>
            <a:r>
              <a:rPr lang="en-US" i="1" dirty="0" err="1" smtClean="0"/>
              <a:t>ne</a:t>
            </a:r>
            <a:r>
              <a:rPr lang="en-US" dirty="0" smtClean="0"/>
              <a:t>	</a:t>
            </a:r>
            <a:r>
              <a:rPr lang="en-US" dirty="0" err="1" smtClean="0"/>
              <a:t>Ustedes</a:t>
            </a:r>
            <a:r>
              <a:rPr lang="en-US" dirty="0" smtClean="0"/>
              <a:t> </a:t>
            </a:r>
            <a:r>
              <a:rPr lang="en-US" i="1" dirty="0" err="1" smtClean="0"/>
              <a:t>v</a:t>
            </a:r>
            <a:r>
              <a:rPr lang="en-US" i="1" dirty="0" err="1" smtClean="0">
                <a:solidFill>
                  <a:srgbClr val="00B050"/>
                </a:solidFill>
              </a:rPr>
              <a:t>ie</a:t>
            </a:r>
            <a:r>
              <a:rPr lang="en-US" i="1" dirty="0" err="1" smtClean="0"/>
              <a:t>nen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45048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tener</a:t>
            </a:r>
            <a:r>
              <a:rPr lang="en-US" dirty="0" smtClean="0"/>
              <a:t>- to </a:t>
            </a:r>
            <a:r>
              <a:rPr lang="en-US" dirty="0" smtClean="0"/>
              <a:t>have (e to </a:t>
            </a:r>
            <a:r>
              <a:rPr lang="en-US" dirty="0" err="1" smtClean="0"/>
              <a:t>ie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i="1" dirty="0" err="1"/>
              <a:t>t</a:t>
            </a:r>
            <a:r>
              <a:rPr lang="en-US" i="1" dirty="0" err="1" smtClean="0"/>
              <a:t>en</a:t>
            </a:r>
            <a:r>
              <a:rPr lang="en-US" i="1" dirty="0" err="1" smtClean="0">
                <a:solidFill>
                  <a:srgbClr val="0070C0"/>
                </a:solidFill>
              </a:rPr>
              <a:t>go</a:t>
            </a:r>
            <a:r>
              <a:rPr lang="en-US" i="1" dirty="0" smtClean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Nosotros</a:t>
            </a:r>
            <a:r>
              <a:rPr lang="en-US" dirty="0" smtClean="0"/>
              <a:t>/</a:t>
            </a:r>
            <a:r>
              <a:rPr lang="en-US" dirty="0" err="1" smtClean="0"/>
              <a:t>nosotras</a:t>
            </a:r>
            <a:r>
              <a:rPr lang="en-US" dirty="0" smtClean="0"/>
              <a:t> </a:t>
            </a:r>
            <a:r>
              <a:rPr lang="en-US" i="1" dirty="0" err="1" smtClean="0"/>
              <a:t>tenemos</a:t>
            </a:r>
            <a:endParaRPr lang="en-US" i="1" dirty="0" smtClean="0"/>
          </a:p>
          <a:p>
            <a:pPr marL="0" indent="0">
              <a:buNone/>
            </a:pPr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i="1" dirty="0" err="1" smtClean="0"/>
              <a:t>tienes</a:t>
            </a:r>
            <a:r>
              <a:rPr lang="en-US" i="1" dirty="0" smtClean="0"/>
              <a:t>		</a:t>
            </a:r>
            <a:r>
              <a:rPr lang="en-US" i="1" dirty="0" err="1" smtClean="0"/>
              <a:t>Vosotros</a:t>
            </a:r>
            <a:r>
              <a:rPr lang="en-US" i="1" dirty="0" smtClean="0"/>
              <a:t>/</a:t>
            </a:r>
            <a:r>
              <a:rPr lang="en-US" i="1" dirty="0" err="1" smtClean="0"/>
              <a:t>vosotras</a:t>
            </a:r>
            <a:r>
              <a:rPr lang="en-US" i="1" dirty="0" smtClean="0"/>
              <a:t> </a:t>
            </a:r>
            <a:r>
              <a:rPr lang="en-US" i="1" dirty="0" err="1" smtClean="0"/>
              <a:t>tenéis</a:t>
            </a:r>
            <a:endParaRPr lang="en-US" i="1" dirty="0" smtClean="0"/>
          </a:p>
          <a:p>
            <a:pPr marL="0" indent="0">
              <a:buNone/>
            </a:pPr>
            <a:r>
              <a:rPr lang="en-US" dirty="0" err="1" smtClean="0"/>
              <a:t>Él</a:t>
            </a:r>
            <a:r>
              <a:rPr lang="en-US" dirty="0" smtClean="0"/>
              <a:t> </a:t>
            </a:r>
            <a:r>
              <a:rPr lang="en-US" i="1" dirty="0" err="1"/>
              <a:t>t</a:t>
            </a:r>
            <a:r>
              <a:rPr lang="en-US" i="1" dirty="0" err="1" smtClean="0"/>
              <a:t>iene</a:t>
            </a:r>
            <a:r>
              <a:rPr lang="en-US" dirty="0" smtClean="0"/>
              <a:t>		</a:t>
            </a:r>
            <a:r>
              <a:rPr lang="en-US" dirty="0" err="1" smtClean="0"/>
              <a:t>Ellos</a:t>
            </a:r>
            <a:r>
              <a:rPr lang="en-US" dirty="0" smtClean="0"/>
              <a:t> </a:t>
            </a:r>
            <a:r>
              <a:rPr lang="en-US" i="1" dirty="0" err="1"/>
              <a:t>t</a:t>
            </a:r>
            <a:r>
              <a:rPr lang="en-US" i="1" dirty="0" err="1" smtClean="0"/>
              <a:t>ienen</a:t>
            </a:r>
            <a:endParaRPr lang="en-US" i="1" dirty="0" smtClean="0"/>
          </a:p>
          <a:p>
            <a:pPr marL="0" indent="0">
              <a:buNone/>
            </a:pPr>
            <a:r>
              <a:rPr lang="en-US" dirty="0" smtClean="0"/>
              <a:t>Ella </a:t>
            </a:r>
            <a:r>
              <a:rPr lang="en-US" i="1" dirty="0" err="1"/>
              <a:t>t</a:t>
            </a:r>
            <a:r>
              <a:rPr lang="en-US" i="1" dirty="0" err="1" smtClean="0"/>
              <a:t>iene</a:t>
            </a:r>
            <a:r>
              <a:rPr lang="en-US" dirty="0" smtClean="0"/>
              <a:t>		</a:t>
            </a:r>
            <a:r>
              <a:rPr lang="en-US" dirty="0" err="1" smtClean="0"/>
              <a:t>Ellas</a:t>
            </a:r>
            <a:r>
              <a:rPr lang="en-US" dirty="0" smtClean="0"/>
              <a:t> </a:t>
            </a:r>
            <a:r>
              <a:rPr lang="en-US" i="1" dirty="0" err="1"/>
              <a:t>t</a:t>
            </a:r>
            <a:r>
              <a:rPr lang="en-US" i="1" dirty="0" err="1" smtClean="0"/>
              <a:t>ienen</a:t>
            </a:r>
            <a:endParaRPr lang="en-US" i="1" dirty="0" smtClean="0"/>
          </a:p>
          <a:p>
            <a:pPr marL="0" indent="0">
              <a:buNone/>
            </a:pPr>
            <a:r>
              <a:rPr lang="en-US" dirty="0" err="1" smtClean="0"/>
              <a:t>Usted</a:t>
            </a:r>
            <a:r>
              <a:rPr lang="en-US" dirty="0" smtClean="0"/>
              <a:t> </a:t>
            </a:r>
            <a:r>
              <a:rPr lang="en-US" i="1" dirty="0" err="1"/>
              <a:t>t</a:t>
            </a:r>
            <a:r>
              <a:rPr lang="en-US" i="1" dirty="0" err="1" smtClean="0"/>
              <a:t>iene</a:t>
            </a:r>
            <a:r>
              <a:rPr lang="en-US" dirty="0" smtClean="0"/>
              <a:t>	</a:t>
            </a:r>
            <a:r>
              <a:rPr lang="en-US" dirty="0" err="1" smtClean="0"/>
              <a:t>Ustedes</a:t>
            </a:r>
            <a:r>
              <a:rPr lang="en-US" dirty="0" smtClean="0"/>
              <a:t> </a:t>
            </a:r>
            <a:r>
              <a:rPr lang="en-US" i="1" dirty="0" err="1"/>
              <a:t>t</a:t>
            </a:r>
            <a:r>
              <a:rPr lang="en-US" i="1" dirty="0" err="1" smtClean="0"/>
              <a:t>ienen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40346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traer</a:t>
            </a:r>
            <a:r>
              <a:rPr lang="en-US" dirty="0" smtClean="0"/>
              <a:t>- to bring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i="1" dirty="0" err="1" smtClean="0"/>
              <a:t>trai</a:t>
            </a:r>
            <a:r>
              <a:rPr lang="en-US" i="1" dirty="0" err="1" smtClean="0">
                <a:solidFill>
                  <a:srgbClr val="0070C0"/>
                </a:solidFill>
              </a:rPr>
              <a:t>go</a:t>
            </a:r>
            <a:r>
              <a:rPr lang="en-US" i="1" dirty="0" smtClean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Nosotros</a:t>
            </a:r>
            <a:r>
              <a:rPr lang="en-US" dirty="0" smtClean="0"/>
              <a:t>/</a:t>
            </a:r>
            <a:r>
              <a:rPr lang="en-US" dirty="0" err="1" smtClean="0"/>
              <a:t>nosotras</a:t>
            </a:r>
            <a:r>
              <a:rPr lang="en-US" dirty="0" smtClean="0"/>
              <a:t> </a:t>
            </a:r>
            <a:r>
              <a:rPr lang="en-US" i="1" dirty="0" err="1" smtClean="0"/>
              <a:t>traemos</a:t>
            </a:r>
            <a:endParaRPr lang="en-US" i="1" dirty="0" smtClean="0"/>
          </a:p>
          <a:p>
            <a:pPr marL="0" indent="0">
              <a:buNone/>
            </a:pPr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i="1" dirty="0" err="1" smtClean="0"/>
              <a:t>traes</a:t>
            </a:r>
            <a:r>
              <a:rPr lang="en-US" i="1" dirty="0" smtClean="0"/>
              <a:t>		</a:t>
            </a:r>
            <a:r>
              <a:rPr lang="en-US" dirty="0" err="1" smtClean="0"/>
              <a:t>Vosotros</a:t>
            </a:r>
            <a:r>
              <a:rPr lang="en-US" dirty="0" smtClean="0"/>
              <a:t>/</a:t>
            </a:r>
            <a:r>
              <a:rPr lang="en-US" dirty="0" err="1" smtClean="0"/>
              <a:t>vosotras</a:t>
            </a:r>
            <a:r>
              <a:rPr lang="en-US" i="1" dirty="0" smtClean="0"/>
              <a:t> </a:t>
            </a:r>
            <a:r>
              <a:rPr lang="en-US" i="1" dirty="0" err="1" smtClean="0"/>
              <a:t>traéis</a:t>
            </a:r>
            <a:endParaRPr lang="en-US" i="1" dirty="0" smtClean="0"/>
          </a:p>
          <a:p>
            <a:pPr marL="0" indent="0">
              <a:buNone/>
            </a:pPr>
            <a:r>
              <a:rPr lang="en-US" dirty="0" err="1" smtClean="0"/>
              <a:t>Él</a:t>
            </a:r>
            <a:r>
              <a:rPr lang="en-US" dirty="0" smtClean="0"/>
              <a:t> </a:t>
            </a:r>
            <a:r>
              <a:rPr lang="en-US" i="1" dirty="0" err="1" smtClean="0"/>
              <a:t>trae</a:t>
            </a:r>
            <a:r>
              <a:rPr lang="en-US" dirty="0" smtClean="0"/>
              <a:t>		</a:t>
            </a:r>
            <a:r>
              <a:rPr lang="en-US" dirty="0" err="1" smtClean="0"/>
              <a:t>Ellos</a:t>
            </a:r>
            <a:r>
              <a:rPr lang="en-US" dirty="0" smtClean="0"/>
              <a:t> </a:t>
            </a:r>
            <a:r>
              <a:rPr lang="en-US" i="1" dirty="0" err="1" smtClean="0"/>
              <a:t>traen</a:t>
            </a:r>
            <a:endParaRPr lang="en-US" i="1" dirty="0" smtClean="0"/>
          </a:p>
          <a:p>
            <a:pPr marL="0" indent="0">
              <a:buNone/>
            </a:pPr>
            <a:r>
              <a:rPr lang="en-US" dirty="0" smtClean="0"/>
              <a:t>Ella </a:t>
            </a:r>
            <a:r>
              <a:rPr lang="en-US" i="1" dirty="0" err="1" smtClean="0"/>
              <a:t>trae</a:t>
            </a:r>
            <a:r>
              <a:rPr lang="en-US" dirty="0" smtClean="0"/>
              <a:t>		</a:t>
            </a:r>
            <a:r>
              <a:rPr lang="en-US" dirty="0" err="1" smtClean="0"/>
              <a:t>Ellas</a:t>
            </a:r>
            <a:r>
              <a:rPr lang="en-US" dirty="0" smtClean="0"/>
              <a:t> </a:t>
            </a:r>
            <a:r>
              <a:rPr lang="en-US" i="1" dirty="0" err="1" smtClean="0"/>
              <a:t>traen</a:t>
            </a:r>
            <a:endParaRPr lang="en-US" i="1" dirty="0" smtClean="0"/>
          </a:p>
          <a:p>
            <a:pPr marL="0" indent="0">
              <a:buNone/>
            </a:pPr>
            <a:r>
              <a:rPr lang="en-US" dirty="0" err="1" smtClean="0"/>
              <a:t>Usted</a:t>
            </a:r>
            <a:r>
              <a:rPr lang="en-US" dirty="0" smtClean="0"/>
              <a:t> </a:t>
            </a:r>
            <a:r>
              <a:rPr lang="en-US" i="1" dirty="0" err="1" smtClean="0"/>
              <a:t>trae</a:t>
            </a:r>
            <a:r>
              <a:rPr lang="en-US" i="1" dirty="0" smtClean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Ustedes</a:t>
            </a:r>
            <a:r>
              <a:rPr lang="en-US" dirty="0" smtClean="0"/>
              <a:t> </a:t>
            </a:r>
            <a:r>
              <a:rPr lang="en-US" i="1" dirty="0" err="1" smtClean="0"/>
              <a:t>traen</a:t>
            </a:r>
            <a:endParaRPr lang="en-US" i="1" dirty="0"/>
          </a:p>
        </p:txBody>
      </p:sp>
      <p:pic>
        <p:nvPicPr>
          <p:cNvPr id="3074" name="Picture 2" descr="http://dogs.thefuntimesguide.com/images/blogs/dog-fetch-training-by-Matt-McGe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1" y="4114800"/>
            <a:ext cx="3210230" cy="2408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63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decir</a:t>
            </a:r>
            <a:r>
              <a:rPr lang="en-US" dirty="0" smtClean="0"/>
              <a:t>- to say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i="1" dirty="0" err="1"/>
              <a:t>d</a:t>
            </a:r>
            <a:r>
              <a:rPr lang="en-US" i="1" dirty="0" err="1" smtClean="0"/>
              <a:t>i</a:t>
            </a:r>
            <a:r>
              <a:rPr lang="en-US" i="1" dirty="0" err="1" smtClean="0">
                <a:solidFill>
                  <a:srgbClr val="0070C0"/>
                </a:solidFill>
              </a:rPr>
              <a:t>go</a:t>
            </a:r>
            <a:r>
              <a:rPr lang="en-US" i="1" dirty="0" smtClean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Nosotros</a:t>
            </a:r>
            <a:r>
              <a:rPr lang="en-US" dirty="0" smtClean="0"/>
              <a:t>/</a:t>
            </a:r>
            <a:r>
              <a:rPr lang="en-US" dirty="0" err="1" smtClean="0"/>
              <a:t>nosotras</a:t>
            </a:r>
            <a:r>
              <a:rPr lang="en-US" dirty="0" smtClean="0"/>
              <a:t> </a:t>
            </a:r>
            <a:r>
              <a:rPr lang="en-US" i="1" dirty="0" err="1" smtClean="0"/>
              <a:t>decimos</a:t>
            </a:r>
            <a:endParaRPr lang="en-US" i="1" dirty="0" smtClean="0"/>
          </a:p>
          <a:p>
            <a:pPr marL="0" indent="0">
              <a:buNone/>
            </a:pPr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i="1" dirty="0" smtClean="0"/>
              <a:t>dices		</a:t>
            </a:r>
            <a:r>
              <a:rPr lang="en-US" dirty="0" err="1" smtClean="0"/>
              <a:t>Vosotros</a:t>
            </a:r>
            <a:r>
              <a:rPr lang="en-US" dirty="0" smtClean="0"/>
              <a:t>/</a:t>
            </a:r>
            <a:r>
              <a:rPr lang="en-US" dirty="0" err="1" smtClean="0"/>
              <a:t>vosotras</a:t>
            </a:r>
            <a:r>
              <a:rPr lang="en-US" i="1" dirty="0" smtClean="0"/>
              <a:t> </a:t>
            </a:r>
            <a:r>
              <a:rPr lang="en-US" i="1" dirty="0" err="1" smtClean="0"/>
              <a:t>decís</a:t>
            </a:r>
            <a:endParaRPr lang="en-US" i="1" dirty="0" smtClean="0"/>
          </a:p>
          <a:p>
            <a:pPr marL="0" indent="0">
              <a:buNone/>
            </a:pPr>
            <a:r>
              <a:rPr lang="en-US" dirty="0" err="1" smtClean="0"/>
              <a:t>Él</a:t>
            </a:r>
            <a:r>
              <a:rPr lang="en-US" dirty="0" smtClean="0"/>
              <a:t> </a:t>
            </a:r>
            <a:r>
              <a:rPr lang="en-US" i="1" dirty="0" smtClean="0"/>
              <a:t>dice</a:t>
            </a:r>
            <a:r>
              <a:rPr lang="en-US" dirty="0" smtClean="0"/>
              <a:t>		</a:t>
            </a:r>
            <a:r>
              <a:rPr lang="en-US" dirty="0" err="1" smtClean="0"/>
              <a:t>Ellos</a:t>
            </a:r>
            <a:r>
              <a:rPr lang="en-US" dirty="0" smtClean="0"/>
              <a:t> </a:t>
            </a:r>
            <a:r>
              <a:rPr lang="en-US" i="1" dirty="0" err="1" smtClean="0"/>
              <a:t>dicen</a:t>
            </a:r>
            <a:endParaRPr lang="en-US" i="1" dirty="0" smtClean="0"/>
          </a:p>
          <a:p>
            <a:pPr marL="0" indent="0">
              <a:buNone/>
            </a:pPr>
            <a:r>
              <a:rPr lang="en-US" dirty="0" smtClean="0"/>
              <a:t>Ella </a:t>
            </a:r>
            <a:r>
              <a:rPr lang="en-US" i="1" dirty="0" smtClean="0"/>
              <a:t>dice</a:t>
            </a:r>
            <a:r>
              <a:rPr lang="en-US" dirty="0" smtClean="0"/>
              <a:t>		</a:t>
            </a:r>
            <a:r>
              <a:rPr lang="en-US" dirty="0" err="1" smtClean="0"/>
              <a:t>Ellas</a:t>
            </a:r>
            <a:r>
              <a:rPr lang="en-US" dirty="0" smtClean="0"/>
              <a:t> </a:t>
            </a:r>
            <a:r>
              <a:rPr lang="en-US" i="1" dirty="0" err="1" smtClean="0"/>
              <a:t>dicen</a:t>
            </a:r>
            <a:endParaRPr lang="en-US" i="1" dirty="0" smtClean="0"/>
          </a:p>
          <a:p>
            <a:pPr marL="0" indent="0">
              <a:buNone/>
            </a:pPr>
            <a:r>
              <a:rPr lang="en-US" dirty="0" err="1" smtClean="0"/>
              <a:t>Usted</a:t>
            </a:r>
            <a:r>
              <a:rPr lang="en-US" dirty="0" smtClean="0"/>
              <a:t> </a:t>
            </a:r>
            <a:r>
              <a:rPr lang="en-US" i="1" dirty="0" smtClean="0"/>
              <a:t>dice	</a:t>
            </a:r>
            <a:r>
              <a:rPr lang="en-US" dirty="0" smtClean="0"/>
              <a:t>	</a:t>
            </a:r>
            <a:r>
              <a:rPr lang="en-US" dirty="0" err="1" smtClean="0"/>
              <a:t>Ustedes</a:t>
            </a:r>
            <a:r>
              <a:rPr lang="en-US" dirty="0" smtClean="0"/>
              <a:t> </a:t>
            </a:r>
            <a:r>
              <a:rPr lang="en-US" i="1" dirty="0" err="1" smtClean="0"/>
              <a:t>dicen</a:t>
            </a:r>
            <a:endParaRPr lang="en-US" i="1" dirty="0"/>
          </a:p>
        </p:txBody>
      </p:sp>
      <p:pic>
        <p:nvPicPr>
          <p:cNvPr id="4098" name="Picture 2" descr="http://chronicle.com/img/photos/biz/AllegraDeVita20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4573" y="3429000"/>
            <a:ext cx="4175252" cy="429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63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hacer</a:t>
            </a:r>
            <a:r>
              <a:rPr lang="en-US" dirty="0" smtClean="0"/>
              <a:t>- to do or make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i="1" dirty="0" err="1" smtClean="0"/>
              <a:t>ha</a:t>
            </a:r>
            <a:r>
              <a:rPr lang="en-US" i="1" dirty="0" err="1" smtClean="0">
                <a:solidFill>
                  <a:srgbClr val="0070C0"/>
                </a:solidFill>
              </a:rPr>
              <a:t>go</a:t>
            </a:r>
            <a:r>
              <a:rPr lang="en-US" i="1" dirty="0" smtClean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Nosotros</a:t>
            </a:r>
            <a:r>
              <a:rPr lang="en-US" dirty="0" smtClean="0"/>
              <a:t>/</a:t>
            </a:r>
            <a:r>
              <a:rPr lang="en-US" dirty="0" err="1" smtClean="0"/>
              <a:t>nosotras</a:t>
            </a:r>
            <a:r>
              <a:rPr lang="en-US" dirty="0" smtClean="0"/>
              <a:t> </a:t>
            </a:r>
            <a:r>
              <a:rPr lang="en-US" i="1" dirty="0" err="1" smtClean="0"/>
              <a:t>hacemos</a:t>
            </a:r>
            <a:endParaRPr lang="en-US" i="1" dirty="0" smtClean="0"/>
          </a:p>
          <a:p>
            <a:pPr marL="0" indent="0">
              <a:buNone/>
            </a:pPr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i="1" dirty="0" err="1" smtClean="0"/>
              <a:t>haces</a:t>
            </a:r>
            <a:r>
              <a:rPr lang="en-US" i="1" dirty="0" smtClean="0"/>
              <a:t>		</a:t>
            </a:r>
            <a:r>
              <a:rPr lang="en-US" i="1" dirty="0" err="1" smtClean="0"/>
              <a:t>Vosotros</a:t>
            </a:r>
            <a:r>
              <a:rPr lang="en-US" i="1" dirty="0" smtClean="0"/>
              <a:t>/</a:t>
            </a:r>
            <a:r>
              <a:rPr lang="en-US" i="1" dirty="0" err="1" smtClean="0"/>
              <a:t>vosotras</a:t>
            </a:r>
            <a:r>
              <a:rPr lang="en-US" i="1" dirty="0" smtClean="0"/>
              <a:t> </a:t>
            </a:r>
            <a:r>
              <a:rPr lang="en-US" i="1" dirty="0" err="1" smtClean="0"/>
              <a:t>hacéis</a:t>
            </a:r>
            <a:endParaRPr lang="en-US" i="1" dirty="0" smtClean="0"/>
          </a:p>
          <a:p>
            <a:pPr marL="0" indent="0">
              <a:buNone/>
            </a:pPr>
            <a:r>
              <a:rPr lang="en-US" dirty="0" err="1" smtClean="0"/>
              <a:t>Él</a:t>
            </a:r>
            <a:r>
              <a:rPr lang="en-US" dirty="0" smtClean="0"/>
              <a:t> </a:t>
            </a:r>
            <a:r>
              <a:rPr lang="en-US" i="1" dirty="0" err="1" smtClean="0"/>
              <a:t>hace</a:t>
            </a:r>
            <a:r>
              <a:rPr lang="en-US" dirty="0" smtClean="0"/>
              <a:t>		</a:t>
            </a:r>
            <a:r>
              <a:rPr lang="en-US" dirty="0" err="1" smtClean="0"/>
              <a:t>Ellos</a:t>
            </a:r>
            <a:r>
              <a:rPr lang="en-US" dirty="0" smtClean="0"/>
              <a:t> </a:t>
            </a:r>
            <a:r>
              <a:rPr lang="en-US" i="1" dirty="0" err="1" smtClean="0"/>
              <a:t>hacen</a:t>
            </a:r>
            <a:endParaRPr lang="en-US" i="1" dirty="0" smtClean="0"/>
          </a:p>
          <a:p>
            <a:pPr marL="0" indent="0">
              <a:buNone/>
            </a:pPr>
            <a:r>
              <a:rPr lang="en-US" dirty="0" smtClean="0"/>
              <a:t>Ella </a:t>
            </a:r>
            <a:r>
              <a:rPr lang="en-US" i="1" dirty="0" err="1" smtClean="0"/>
              <a:t>hace</a:t>
            </a:r>
            <a:r>
              <a:rPr lang="en-US" dirty="0" smtClean="0"/>
              <a:t>		</a:t>
            </a:r>
            <a:r>
              <a:rPr lang="en-US" dirty="0" err="1" smtClean="0"/>
              <a:t>Ellas</a:t>
            </a:r>
            <a:r>
              <a:rPr lang="en-US" dirty="0" smtClean="0"/>
              <a:t> </a:t>
            </a:r>
            <a:r>
              <a:rPr lang="en-US" i="1" dirty="0" err="1" smtClean="0"/>
              <a:t>hacen</a:t>
            </a:r>
            <a:endParaRPr lang="en-US" i="1" dirty="0" smtClean="0"/>
          </a:p>
          <a:p>
            <a:pPr marL="0" indent="0">
              <a:buNone/>
            </a:pPr>
            <a:r>
              <a:rPr lang="en-US" dirty="0" err="1" smtClean="0"/>
              <a:t>Usted</a:t>
            </a:r>
            <a:r>
              <a:rPr lang="en-US" dirty="0" smtClean="0"/>
              <a:t> </a:t>
            </a:r>
            <a:r>
              <a:rPr lang="en-US" i="1" dirty="0" err="1" smtClean="0"/>
              <a:t>hace</a:t>
            </a:r>
            <a:r>
              <a:rPr lang="en-US" i="1" dirty="0" smtClean="0"/>
              <a:t>	</a:t>
            </a:r>
            <a:r>
              <a:rPr lang="en-US" dirty="0" err="1" smtClean="0"/>
              <a:t>Ustedes</a:t>
            </a:r>
            <a:r>
              <a:rPr lang="en-US" dirty="0" smtClean="0"/>
              <a:t> </a:t>
            </a:r>
            <a:r>
              <a:rPr lang="en-US" i="1" dirty="0" err="1" smtClean="0"/>
              <a:t>hacen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22570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77</Words>
  <Application>Microsoft Office PowerPoint</Application>
  <PresentationFormat>On-screen Show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Los verbos “go”, saber y asistir</vt:lpstr>
      <vt:lpstr>asistir- to attend</vt:lpstr>
      <vt:lpstr>LOS VEBOS “GO”</vt:lpstr>
      <vt:lpstr>salir-to leave, to go out</vt:lpstr>
      <vt:lpstr>venir- to come (e to ie)</vt:lpstr>
      <vt:lpstr>tener- to have (e to ie)</vt:lpstr>
      <vt:lpstr>traer- to bring</vt:lpstr>
      <vt:lpstr>decir- to say</vt:lpstr>
      <vt:lpstr>hacer- to do or make</vt:lpstr>
      <vt:lpstr>poner- to put or place</vt:lpstr>
      <vt:lpstr>saber- to know a fact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verbos “go”</dc:title>
  <dc:creator>Gail</dc:creator>
  <cp:lastModifiedBy>Windows User</cp:lastModifiedBy>
  <cp:revision>16</cp:revision>
  <dcterms:created xsi:type="dcterms:W3CDTF">2011-09-11T23:50:13Z</dcterms:created>
  <dcterms:modified xsi:type="dcterms:W3CDTF">2013-09-06T14:34:00Z</dcterms:modified>
</cp:coreProperties>
</file>