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6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1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3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7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A3A3-7DD6-445E-8779-FF259D324EFC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395A-668B-4E0A-8CE0-9868AB4E0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0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el </a:t>
            </a:r>
            <a:r>
              <a:rPr lang="en-US" dirty="0" err="1" smtClean="0"/>
              <a:t>futuro</a:t>
            </a:r>
            <a:r>
              <a:rPr lang="en-US" dirty="0" smtClean="0"/>
              <a:t> y el </a:t>
            </a:r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dice…?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would save the planet.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We would end pollution.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I would breathe clean air.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We will not waste energy.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 I will not have a car.</a:t>
            </a:r>
          </a:p>
          <a:p>
            <a:pPr marL="0" indent="0">
              <a:buNone/>
            </a:pPr>
            <a:r>
              <a:rPr lang="en-US" dirty="0" smtClean="0"/>
              <a:t>6.  There will be pollution.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el </a:t>
            </a:r>
            <a:r>
              <a:rPr lang="en-US" dirty="0" err="1" smtClean="0"/>
              <a:t>futuro</a:t>
            </a:r>
            <a:r>
              <a:rPr lang="en-US" dirty="0" smtClean="0"/>
              <a:t> y el </a:t>
            </a:r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dice…?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would save the Earth. </a:t>
            </a:r>
            <a:r>
              <a:rPr lang="en-US" b="1" u="sng" dirty="0" err="1" smtClean="0"/>
              <a:t>Salvaría</a:t>
            </a:r>
            <a:r>
              <a:rPr lang="en-US" b="1" u="sng" dirty="0" smtClean="0"/>
              <a:t> </a:t>
            </a:r>
            <a:r>
              <a:rPr lang="en-US" b="1" u="sng" dirty="0"/>
              <a:t>l</a:t>
            </a:r>
            <a:r>
              <a:rPr lang="en-US" b="1" u="sng" dirty="0" smtClean="0"/>
              <a:t>a Tierra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We would end pollution. </a:t>
            </a:r>
            <a:r>
              <a:rPr lang="en-US" b="1" u="sng" dirty="0" err="1" smtClean="0"/>
              <a:t>Terminaríamos</a:t>
            </a:r>
            <a:r>
              <a:rPr lang="en-US" b="1" u="sng" dirty="0" smtClean="0"/>
              <a:t> la </a:t>
            </a:r>
            <a:r>
              <a:rPr lang="en-US" b="1" u="sng" dirty="0" err="1" smtClean="0"/>
              <a:t>contaminación</a:t>
            </a:r>
            <a:r>
              <a:rPr lang="en-US" b="1" u="sng" dirty="0" smtClean="0"/>
              <a:t>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I would breathe clean air. </a:t>
            </a:r>
            <a:r>
              <a:rPr lang="en-US" b="1" u="sng" dirty="0" err="1" smtClean="0"/>
              <a:t>Respiraría</a:t>
            </a:r>
            <a:r>
              <a:rPr lang="en-US" b="1" u="sng" dirty="0" smtClean="0"/>
              <a:t> </a:t>
            </a:r>
            <a:r>
              <a:rPr lang="en-US" b="1" u="sng" dirty="0" smtClean="0"/>
              <a:t>el </a:t>
            </a:r>
            <a:r>
              <a:rPr lang="en-US" b="1" u="sng" dirty="0" err="1" smtClean="0"/>
              <a:t>aire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puro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 We will not waste energy. </a:t>
            </a:r>
            <a:r>
              <a:rPr lang="en-US" b="1" u="sng" dirty="0" smtClean="0"/>
              <a:t>No </a:t>
            </a:r>
            <a:r>
              <a:rPr lang="en-US" b="1" u="sng" dirty="0" err="1" smtClean="0"/>
              <a:t>malgastaremos</a:t>
            </a:r>
            <a:r>
              <a:rPr lang="en-US" b="1" u="sng" dirty="0" smtClean="0"/>
              <a:t> la </a:t>
            </a:r>
            <a:r>
              <a:rPr lang="en-US" b="1" u="sng" dirty="0" err="1" smtClean="0"/>
              <a:t>energía</a:t>
            </a:r>
            <a:r>
              <a:rPr lang="en-US" b="1" u="sng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I will not have a car. </a:t>
            </a:r>
            <a:r>
              <a:rPr lang="en-US" b="1" u="sng" dirty="0" smtClean="0"/>
              <a:t>No </a:t>
            </a:r>
            <a:r>
              <a:rPr lang="en-US" b="1" u="sng" dirty="0" err="1" smtClean="0"/>
              <a:t>tendré</a:t>
            </a:r>
            <a:r>
              <a:rPr lang="en-US" b="1" u="sng" dirty="0" smtClean="0"/>
              <a:t> un </a:t>
            </a:r>
            <a:r>
              <a:rPr lang="en-US" b="1" u="sng" dirty="0" err="1" smtClean="0"/>
              <a:t>coche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 There will be pollution. </a:t>
            </a:r>
            <a:r>
              <a:rPr lang="en-US" b="1" u="sng" dirty="0" err="1"/>
              <a:t>H</a:t>
            </a:r>
            <a:r>
              <a:rPr lang="en-US" b="1" u="sng" dirty="0" err="1" smtClean="0"/>
              <a:t>abrá</a:t>
            </a:r>
            <a:r>
              <a:rPr lang="en-US" b="1" u="sng" dirty="0" smtClean="0"/>
              <a:t> la </a:t>
            </a:r>
            <a:r>
              <a:rPr lang="en-US" b="1" u="sng" dirty="0" err="1" smtClean="0"/>
              <a:t>contaminación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el futuro y el condicional</vt:lpstr>
      <vt:lpstr>Para empezar: el futuro y el condicional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el futuro y el condicional</dc:title>
  <dc:creator>Windows User</dc:creator>
  <cp:lastModifiedBy>Windows User</cp:lastModifiedBy>
  <cp:revision>2</cp:revision>
  <dcterms:created xsi:type="dcterms:W3CDTF">2012-05-23T12:46:28Z</dcterms:created>
  <dcterms:modified xsi:type="dcterms:W3CDTF">2012-05-25T15:12:49Z</dcterms:modified>
</cp:coreProperties>
</file>