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5A49-9B03-49CF-9F86-8FE4C7BC1C6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EB61-975A-46CC-A14A-E1549AAA2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5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5A49-9B03-49CF-9F86-8FE4C7BC1C6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EB61-975A-46CC-A14A-E1549AAA2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88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5A49-9B03-49CF-9F86-8FE4C7BC1C6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EB61-975A-46CC-A14A-E1549AAA2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10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5A49-9B03-49CF-9F86-8FE4C7BC1C6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EB61-975A-46CC-A14A-E1549AAA2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69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5A49-9B03-49CF-9F86-8FE4C7BC1C6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EB61-975A-46CC-A14A-E1549AAA2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44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5A49-9B03-49CF-9F86-8FE4C7BC1C6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EB61-975A-46CC-A14A-E1549AAA2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6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5A49-9B03-49CF-9F86-8FE4C7BC1C6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EB61-975A-46CC-A14A-E1549AAA2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59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5A49-9B03-49CF-9F86-8FE4C7BC1C6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EB61-975A-46CC-A14A-E1549AAA2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9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5A49-9B03-49CF-9F86-8FE4C7BC1C6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EB61-975A-46CC-A14A-E1549AAA2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74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5A49-9B03-49CF-9F86-8FE4C7BC1C6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EB61-975A-46CC-A14A-E1549AAA2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30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35A49-9B03-49CF-9F86-8FE4C7BC1C6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EB61-975A-46CC-A14A-E1549AAA2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76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35A49-9B03-49CF-9F86-8FE4C7BC1C6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CEB61-975A-46CC-A14A-E1549AAA2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2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USA EL PRETERITO: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____________(</a:t>
            </a:r>
            <a:r>
              <a:rPr lang="en-US" dirty="0" err="1" smtClean="0"/>
              <a:t>hacer</a:t>
            </a:r>
            <a:r>
              <a:rPr lang="en-US" dirty="0" smtClean="0"/>
              <a:t>) cola.</a:t>
            </a:r>
          </a:p>
          <a:p>
            <a:pPr marL="514350" indent="-514350">
              <a:buAutoNum type="arabicPeriod" startAt="2"/>
            </a:pPr>
            <a:r>
              <a:rPr lang="en-US" dirty="0" err="1" smtClean="0"/>
              <a:t>Yo</a:t>
            </a:r>
            <a:r>
              <a:rPr lang="en-US" dirty="0" smtClean="0"/>
              <a:t>_____________(</a:t>
            </a:r>
            <a:r>
              <a:rPr lang="en-US" dirty="0" err="1" smtClean="0"/>
              <a:t>pagar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3.    </a:t>
            </a:r>
            <a:r>
              <a:rPr lang="en-US" dirty="0" err="1" smtClean="0"/>
              <a:t>Yo</a:t>
            </a:r>
            <a:r>
              <a:rPr lang="en-US" dirty="0" smtClean="0"/>
              <a:t> _____________(comer)</a:t>
            </a:r>
          </a:p>
          <a:p>
            <a:pPr marL="0" indent="0">
              <a:buNone/>
            </a:pPr>
            <a:r>
              <a:rPr lang="en-US" dirty="0" smtClean="0"/>
              <a:t>4.    </a:t>
            </a:r>
            <a:r>
              <a:rPr lang="en-US" dirty="0" err="1" smtClean="0"/>
              <a:t>Yo</a:t>
            </a:r>
            <a:r>
              <a:rPr lang="en-US" dirty="0" smtClean="0"/>
              <a:t>______________(</a:t>
            </a:r>
            <a:r>
              <a:rPr lang="en-US" dirty="0" err="1" smtClean="0"/>
              <a:t>ir</a:t>
            </a:r>
            <a:r>
              <a:rPr lang="en-US" dirty="0" smtClean="0"/>
              <a:t>)</a:t>
            </a:r>
          </a:p>
          <a:p>
            <a:pPr marL="514350" indent="-514350">
              <a:buAutoNum type="arabicPeriod" startAt="5"/>
            </a:pPr>
            <a:r>
              <a:rPr lang="en-US" dirty="0" err="1" smtClean="0"/>
              <a:t>Yo</a:t>
            </a:r>
            <a:r>
              <a:rPr lang="en-US" dirty="0" smtClean="0"/>
              <a:t>_____________(</a:t>
            </a:r>
            <a:r>
              <a:rPr lang="en-US" dirty="0" err="1" smtClean="0"/>
              <a:t>beber</a:t>
            </a:r>
            <a:r>
              <a:rPr lang="en-US" dirty="0" smtClean="0"/>
              <a:t>)</a:t>
            </a:r>
          </a:p>
          <a:p>
            <a:pPr marL="514350" indent="-514350">
              <a:buAutoNum type="arabicPeriod" startAt="6"/>
            </a:pPr>
            <a:r>
              <a:rPr lang="en-US" dirty="0" err="1" smtClean="0"/>
              <a:t>Yo</a:t>
            </a:r>
            <a:r>
              <a:rPr lang="en-US" dirty="0" smtClean="0"/>
              <a:t>______________(</a:t>
            </a:r>
            <a:r>
              <a:rPr lang="en-US" dirty="0" err="1" smtClean="0"/>
              <a:t>llegar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7.    </a:t>
            </a:r>
            <a:r>
              <a:rPr lang="en-US" dirty="0" err="1" smtClean="0"/>
              <a:t>Yo</a:t>
            </a:r>
            <a:r>
              <a:rPr lang="en-US" dirty="0" smtClean="0"/>
              <a:t>______________(</a:t>
            </a:r>
            <a:r>
              <a:rPr lang="en-US" dirty="0" err="1" smtClean="0"/>
              <a:t>visitar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USA EL PRESENTE PROGRESIVO</a:t>
            </a:r>
          </a:p>
          <a:p>
            <a:pPr marL="514350" indent="-514350">
              <a:buAutoNum type="arabicPeriod" startAt="8"/>
            </a:pPr>
            <a:r>
              <a:rPr lang="en-US" dirty="0" err="1" smtClean="0"/>
              <a:t>Yo</a:t>
            </a:r>
            <a:r>
              <a:rPr lang="en-US" dirty="0" smtClean="0"/>
              <a:t>______   __________(</a:t>
            </a:r>
            <a:r>
              <a:rPr lang="en-US" dirty="0" err="1" smtClean="0"/>
              <a:t>cantar</a:t>
            </a:r>
            <a:r>
              <a:rPr lang="en-US" dirty="0" smtClean="0"/>
              <a:t>)</a:t>
            </a:r>
          </a:p>
          <a:p>
            <a:pPr marL="514350" indent="-514350">
              <a:buAutoNum type="arabicPeriod" startAt="9"/>
            </a:pPr>
            <a:r>
              <a:rPr lang="en-US" dirty="0" smtClean="0"/>
              <a:t>Ella_____   __________(comer)</a:t>
            </a:r>
          </a:p>
          <a:p>
            <a:pPr marL="0" indent="0">
              <a:buNone/>
            </a:pPr>
            <a:r>
              <a:rPr lang="en-US" dirty="0" smtClean="0"/>
              <a:t>10.   </a:t>
            </a:r>
            <a:r>
              <a:rPr lang="en-US" dirty="0" err="1" smtClean="0"/>
              <a:t>Ellos</a:t>
            </a:r>
            <a:r>
              <a:rPr lang="en-US" dirty="0" smtClean="0"/>
              <a:t> _____  __________(</a:t>
            </a:r>
            <a:r>
              <a:rPr lang="en-US" dirty="0" err="1" smtClean="0"/>
              <a:t>servir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778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USA EL PRETERITO: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err="1" smtClean="0"/>
              <a:t>hice</a:t>
            </a:r>
            <a:r>
              <a:rPr lang="en-US" dirty="0" smtClean="0"/>
              <a:t> (</a:t>
            </a:r>
            <a:r>
              <a:rPr lang="en-US" dirty="0" err="1" smtClean="0"/>
              <a:t>hacer</a:t>
            </a:r>
            <a:r>
              <a:rPr lang="en-US" dirty="0" smtClean="0"/>
              <a:t>) cola.</a:t>
            </a:r>
          </a:p>
          <a:p>
            <a:pPr marL="514350" indent="-514350">
              <a:buAutoNum type="arabicPeriod" startAt="2"/>
            </a:pPr>
            <a:r>
              <a:rPr lang="en-US" dirty="0" err="1" smtClean="0"/>
              <a:t>Yo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pagué</a:t>
            </a:r>
            <a:r>
              <a:rPr lang="en-US" dirty="0" smtClean="0"/>
              <a:t> (</a:t>
            </a:r>
            <a:r>
              <a:rPr lang="en-US" dirty="0" err="1" smtClean="0"/>
              <a:t>pagar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3.   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err="1" smtClean="0"/>
              <a:t>comí</a:t>
            </a:r>
            <a:r>
              <a:rPr lang="en-US" b="1" u="sng" dirty="0" smtClean="0"/>
              <a:t> </a:t>
            </a:r>
            <a:r>
              <a:rPr lang="en-US" dirty="0" smtClean="0"/>
              <a:t>(comer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4.   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err="1" smtClean="0"/>
              <a:t>fui</a:t>
            </a:r>
            <a:r>
              <a:rPr lang="en-US" b="1" u="sng" dirty="0" smtClean="0"/>
              <a:t> </a:t>
            </a:r>
            <a:r>
              <a:rPr lang="en-US" dirty="0" smtClean="0"/>
              <a:t> (</a:t>
            </a:r>
            <a:r>
              <a:rPr lang="en-US" dirty="0" err="1" smtClean="0"/>
              <a:t>ir</a:t>
            </a:r>
            <a:r>
              <a:rPr lang="en-US" dirty="0" smtClean="0"/>
              <a:t>)</a:t>
            </a:r>
          </a:p>
          <a:p>
            <a:pPr marL="514350" indent="-514350">
              <a:buAutoNum type="arabicPeriod" startAt="5"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bebí</a:t>
            </a:r>
            <a:r>
              <a:rPr lang="en-US" dirty="0" smtClean="0"/>
              <a:t>(</a:t>
            </a:r>
            <a:r>
              <a:rPr lang="en-US" dirty="0" err="1" smtClean="0"/>
              <a:t>beber</a:t>
            </a:r>
            <a:r>
              <a:rPr lang="en-US" dirty="0" smtClean="0"/>
              <a:t>)</a:t>
            </a:r>
          </a:p>
          <a:p>
            <a:pPr marL="514350" indent="-514350">
              <a:buAutoNum type="arabicPeriod" startAt="6"/>
            </a:pPr>
            <a:r>
              <a:rPr lang="en-US" dirty="0" err="1" smtClean="0"/>
              <a:t>Yo</a:t>
            </a:r>
            <a:r>
              <a:rPr lang="en-US" b="1" u="sng" dirty="0" err="1" smtClean="0"/>
              <a:t>llegué</a:t>
            </a:r>
            <a:r>
              <a:rPr lang="en-US" dirty="0" smtClean="0"/>
              <a:t> (</a:t>
            </a:r>
            <a:r>
              <a:rPr lang="en-US" dirty="0" err="1" smtClean="0"/>
              <a:t>llegar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7.    </a:t>
            </a:r>
            <a:r>
              <a:rPr lang="en-US" dirty="0" err="1" smtClean="0"/>
              <a:t>Yo</a:t>
            </a:r>
            <a:r>
              <a:rPr lang="en-US" b="1" u="sng" dirty="0" err="1" smtClean="0"/>
              <a:t>visité</a:t>
            </a:r>
            <a:r>
              <a:rPr lang="en-US" dirty="0" smtClean="0"/>
              <a:t> (</a:t>
            </a:r>
            <a:r>
              <a:rPr lang="en-US" dirty="0" err="1" smtClean="0"/>
              <a:t>visitar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USA EL PRESENTE PROGRESIVO</a:t>
            </a:r>
          </a:p>
          <a:p>
            <a:pPr marL="514350" indent="-514350">
              <a:buAutoNum type="arabicPeriod" startAt="8"/>
            </a:pPr>
            <a:r>
              <a:rPr lang="en-US" b="1" dirty="0" err="1" smtClean="0"/>
              <a:t>Yo</a:t>
            </a:r>
            <a:r>
              <a:rPr lang="en-US" u="sng" dirty="0" smtClean="0"/>
              <a:t> </a:t>
            </a:r>
            <a:r>
              <a:rPr lang="en-US" b="1" u="sng" dirty="0" err="1" smtClean="0"/>
              <a:t>estoy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cantando</a:t>
            </a:r>
            <a:endParaRPr lang="en-US" b="1" u="sng" dirty="0" smtClean="0"/>
          </a:p>
          <a:p>
            <a:pPr marL="514350" indent="-514350">
              <a:buAutoNum type="arabicPeriod" startAt="9"/>
            </a:pPr>
            <a:r>
              <a:rPr lang="en-US" dirty="0" smtClean="0"/>
              <a:t>Ella  </a:t>
            </a:r>
            <a:r>
              <a:rPr lang="en-US" b="1" u="sng" dirty="0" err="1" smtClean="0"/>
              <a:t>está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comiendo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10.   </a:t>
            </a:r>
            <a:r>
              <a:rPr lang="en-US" dirty="0" err="1" smtClean="0"/>
              <a:t>Ellos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están</a:t>
            </a:r>
            <a:r>
              <a:rPr lang="en-US" b="1" u="sng" dirty="0" smtClean="0"/>
              <a:t> </a:t>
            </a:r>
            <a:r>
              <a:rPr lang="en-US" b="1" u="sng" smtClean="0"/>
              <a:t>sirviendo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325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119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2012-06-11T18:26:36Z</dcterms:created>
  <dcterms:modified xsi:type="dcterms:W3CDTF">2012-06-12T16:17:04Z</dcterms:modified>
</cp:coreProperties>
</file>