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1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2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5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0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4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7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1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3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5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7789-6ADB-4947-B311-4A6D1179B2F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0CF0-8FB9-412A-BCC1-CB695DD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0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Tell me what everyone DID yesterday. </a:t>
            </a:r>
            <a:r>
              <a:rPr lang="en-US" dirty="0" err="1" smtClean="0"/>
              <a:t>Preterite</a:t>
            </a:r>
            <a:r>
              <a:rPr lang="en-US" dirty="0"/>
              <a:t>!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Pablo__________________(</a:t>
            </a:r>
            <a:r>
              <a:rPr lang="en-US" dirty="0" err="1" smtClean="0"/>
              <a:t>hacer</a:t>
            </a:r>
            <a:r>
              <a:rPr lang="en-US" dirty="0" smtClean="0"/>
              <a:t>) cola.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Yo</a:t>
            </a:r>
            <a:r>
              <a:rPr lang="en-US" dirty="0" smtClean="0"/>
              <a:t>_____________________(</a:t>
            </a:r>
            <a:r>
              <a:rPr lang="en-US" dirty="0" err="1" smtClean="0"/>
              <a:t>hacer</a:t>
            </a:r>
            <a:r>
              <a:rPr lang="en-US" dirty="0" smtClean="0"/>
              <a:t>) cola.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Yo</a:t>
            </a:r>
            <a:r>
              <a:rPr lang="en-US" dirty="0" smtClean="0"/>
              <a:t>_____________________(</a:t>
            </a:r>
            <a:r>
              <a:rPr lang="en-US" dirty="0" err="1" smtClean="0"/>
              <a:t>llegar</a:t>
            </a:r>
            <a:r>
              <a:rPr lang="en-US" dirty="0" smtClean="0"/>
              <a:t>) al </a:t>
            </a:r>
            <a:r>
              <a:rPr lang="en-US" dirty="0" err="1" smtClean="0"/>
              <a:t>aeropuerto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Yo</a:t>
            </a:r>
            <a:r>
              <a:rPr lang="en-US" dirty="0" smtClean="0"/>
              <a:t>_____________________(</a:t>
            </a:r>
            <a:r>
              <a:rPr lang="en-US" dirty="0" err="1" smtClean="0"/>
              <a:t>beber</a:t>
            </a:r>
            <a:r>
              <a:rPr lang="en-US" dirty="0" smtClean="0"/>
              <a:t>) el </a:t>
            </a:r>
            <a:r>
              <a:rPr lang="en-US" dirty="0" err="1" smtClean="0"/>
              <a:t>té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Yo</a:t>
            </a:r>
            <a:r>
              <a:rPr lang="en-US" dirty="0" smtClean="0"/>
              <a:t>_____________________(</a:t>
            </a:r>
            <a:r>
              <a:rPr lang="en-US" dirty="0" err="1" smtClean="0"/>
              <a:t>facturar</a:t>
            </a:r>
            <a:r>
              <a:rPr lang="en-US" dirty="0" smtClean="0"/>
              <a:t>) la </a:t>
            </a:r>
            <a:r>
              <a:rPr lang="en-US" dirty="0" err="1" smtClean="0"/>
              <a:t>maleta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Now tell me what everyone is DOING. </a:t>
            </a:r>
            <a:r>
              <a:rPr lang="en-US" dirty="0"/>
              <a:t>P</a:t>
            </a:r>
            <a:r>
              <a:rPr lang="en-US" dirty="0" smtClean="0"/>
              <a:t>resent progressive!</a:t>
            </a:r>
          </a:p>
          <a:p>
            <a:pPr marL="0" indent="0">
              <a:buNone/>
            </a:pPr>
            <a:r>
              <a:rPr lang="en-US" dirty="0" smtClean="0"/>
              <a:t>6.   </a:t>
            </a:r>
            <a:r>
              <a:rPr lang="en-US" dirty="0" err="1" smtClean="0"/>
              <a:t>Yo</a:t>
            </a:r>
            <a:r>
              <a:rPr lang="en-US" dirty="0" smtClean="0"/>
              <a:t>________  ____________(</a:t>
            </a:r>
            <a:r>
              <a:rPr lang="en-US" dirty="0" err="1" smtClean="0"/>
              <a:t>bailar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______ ________(comer)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Susana_______     _________(leer)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Tell me what everyone DID yesterday. </a:t>
            </a:r>
            <a:r>
              <a:rPr lang="en-US" dirty="0" err="1" smtClean="0"/>
              <a:t>Preterite</a:t>
            </a:r>
            <a:r>
              <a:rPr lang="en-US" dirty="0"/>
              <a:t>!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Pablo </a:t>
            </a:r>
            <a:r>
              <a:rPr lang="en-US" b="1" u="sng" dirty="0" err="1" smtClean="0"/>
              <a:t>hizo</a:t>
            </a:r>
            <a:r>
              <a:rPr lang="en-US" dirty="0" smtClean="0"/>
              <a:t>(</a:t>
            </a:r>
            <a:r>
              <a:rPr lang="en-US" dirty="0" err="1" smtClean="0"/>
              <a:t>hacer</a:t>
            </a:r>
            <a:r>
              <a:rPr lang="en-US" dirty="0" smtClean="0"/>
              <a:t>) cola.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hice</a:t>
            </a:r>
            <a:r>
              <a:rPr lang="en-US" dirty="0" smtClean="0"/>
              <a:t> (</a:t>
            </a:r>
            <a:r>
              <a:rPr lang="en-US" dirty="0" err="1" smtClean="0"/>
              <a:t>hacer</a:t>
            </a:r>
            <a:r>
              <a:rPr lang="en-US" dirty="0" smtClean="0"/>
              <a:t>) cola.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llegué</a:t>
            </a:r>
            <a:r>
              <a:rPr lang="en-US" dirty="0" smtClean="0"/>
              <a:t> (</a:t>
            </a:r>
            <a:r>
              <a:rPr lang="en-US" dirty="0" err="1" smtClean="0"/>
              <a:t>llegar</a:t>
            </a:r>
            <a:r>
              <a:rPr lang="en-US" dirty="0" smtClean="0"/>
              <a:t>) al </a:t>
            </a:r>
            <a:r>
              <a:rPr lang="en-US" dirty="0" err="1" smtClean="0"/>
              <a:t>aeropuerto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Yo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bebí</a:t>
            </a:r>
            <a:r>
              <a:rPr lang="en-US" dirty="0" smtClean="0"/>
              <a:t> (</a:t>
            </a:r>
            <a:r>
              <a:rPr lang="en-US" dirty="0" err="1" smtClean="0"/>
              <a:t>beber</a:t>
            </a:r>
            <a:r>
              <a:rPr lang="en-US" dirty="0" smtClean="0"/>
              <a:t>) el </a:t>
            </a:r>
            <a:r>
              <a:rPr lang="en-US" dirty="0" err="1" smtClean="0"/>
              <a:t>té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Yo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facturé</a:t>
            </a:r>
            <a:r>
              <a:rPr lang="en-US" dirty="0" smtClean="0"/>
              <a:t> (</a:t>
            </a:r>
            <a:r>
              <a:rPr lang="en-US" dirty="0" err="1" smtClean="0"/>
              <a:t>facturar</a:t>
            </a:r>
            <a:r>
              <a:rPr lang="en-US" dirty="0" smtClean="0"/>
              <a:t>) la </a:t>
            </a:r>
            <a:r>
              <a:rPr lang="en-US" dirty="0" err="1" smtClean="0"/>
              <a:t>maleta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Now tell me what everyone is DOING. </a:t>
            </a:r>
            <a:r>
              <a:rPr lang="en-US" dirty="0"/>
              <a:t>P</a:t>
            </a:r>
            <a:r>
              <a:rPr lang="en-US" dirty="0" smtClean="0"/>
              <a:t>resent progressive!</a:t>
            </a:r>
          </a:p>
          <a:p>
            <a:pPr marL="0" indent="0">
              <a:buNone/>
            </a:pPr>
            <a:r>
              <a:rPr lang="en-US" dirty="0" smtClean="0"/>
              <a:t>6. 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estoy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bailando</a:t>
            </a:r>
            <a:r>
              <a:rPr lang="en-US" b="1" u="sng" dirty="0" smtClean="0"/>
              <a:t> </a:t>
            </a:r>
            <a:r>
              <a:rPr lang="en-US" u="sng" dirty="0" smtClean="0"/>
              <a:t>(</a:t>
            </a:r>
            <a:r>
              <a:rPr lang="en-US" dirty="0" err="1" smtClean="0"/>
              <a:t>bailar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están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comiendo</a:t>
            </a:r>
            <a:r>
              <a:rPr lang="en-US" b="1" u="sng" dirty="0" smtClean="0"/>
              <a:t> </a:t>
            </a:r>
            <a:r>
              <a:rPr lang="en-US" u="sng" dirty="0" smtClean="0"/>
              <a:t>(</a:t>
            </a:r>
            <a:r>
              <a:rPr lang="en-US" dirty="0" smtClean="0"/>
              <a:t>comer)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Susana </a:t>
            </a:r>
            <a:r>
              <a:rPr lang="en-US" b="1" u="sng" dirty="0" err="1" smtClean="0"/>
              <a:t>está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leyendo</a:t>
            </a:r>
            <a:r>
              <a:rPr lang="en-US" b="1" u="sng" dirty="0" smtClean="0"/>
              <a:t>(leer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Windows User</cp:lastModifiedBy>
  <cp:revision>4</cp:revision>
  <dcterms:created xsi:type="dcterms:W3CDTF">2012-06-11T00:31:36Z</dcterms:created>
  <dcterms:modified xsi:type="dcterms:W3CDTF">2012-06-11T17:34:05Z</dcterms:modified>
</cp:coreProperties>
</file>