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AF11-6F51-4171-8BC9-5D8D0A608D6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D5AD-92B2-4F78-A3ED-5B424FAA5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4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AF11-6F51-4171-8BC9-5D8D0A608D6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D5AD-92B2-4F78-A3ED-5B424FAA5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AF11-6F51-4171-8BC9-5D8D0A608D6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D5AD-92B2-4F78-A3ED-5B424FAA5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7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AF11-6F51-4171-8BC9-5D8D0A608D6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D5AD-92B2-4F78-A3ED-5B424FAA5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1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AF11-6F51-4171-8BC9-5D8D0A608D6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D5AD-92B2-4F78-A3ED-5B424FAA5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0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AF11-6F51-4171-8BC9-5D8D0A608D6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D5AD-92B2-4F78-A3ED-5B424FAA5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7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AF11-6F51-4171-8BC9-5D8D0A608D6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D5AD-92B2-4F78-A3ED-5B424FAA5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49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AF11-6F51-4171-8BC9-5D8D0A608D6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D5AD-92B2-4F78-A3ED-5B424FAA5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AF11-6F51-4171-8BC9-5D8D0A608D6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D5AD-92B2-4F78-A3ED-5B424FAA5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2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AF11-6F51-4171-8BC9-5D8D0A608D6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D5AD-92B2-4F78-A3ED-5B424FAA5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9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AF11-6F51-4171-8BC9-5D8D0A608D6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D5AD-92B2-4F78-A3ED-5B424FAA5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9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6AF11-6F51-4171-8BC9-5D8D0A608D68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AD5AD-92B2-4F78-A3ED-5B424FAA5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4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Llena</a:t>
            </a:r>
            <a:r>
              <a:rPr lang="en-US" dirty="0" smtClean="0"/>
              <a:t> con un </a:t>
            </a:r>
            <a:r>
              <a:rPr lang="en-US" dirty="0" err="1" smtClean="0"/>
              <a:t>verbo</a:t>
            </a:r>
            <a:r>
              <a:rPr lang="en-US" dirty="0" smtClean="0"/>
              <a:t> en el </a:t>
            </a:r>
            <a:r>
              <a:rPr lang="en-US" dirty="0" err="1" smtClean="0"/>
              <a:t>pretérito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El </a:t>
            </a:r>
            <a:r>
              <a:rPr lang="en-US" dirty="0" err="1" smtClean="0"/>
              <a:t>chiste</a:t>
            </a:r>
            <a:r>
              <a:rPr lang="en-US" dirty="0" smtClean="0"/>
              <a:t>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cómico</a:t>
            </a:r>
            <a:r>
              <a:rPr lang="en-US" dirty="0" smtClean="0"/>
              <a:t> y </a:t>
            </a:r>
            <a:r>
              <a:rPr lang="en-US" dirty="0" err="1" smtClean="0"/>
              <a:t>Juan___________mucho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 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hermana</a:t>
            </a:r>
            <a:r>
              <a:rPr lang="en-US" dirty="0" smtClean="0"/>
              <a:t> se </a:t>
            </a:r>
            <a:r>
              <a:rPr lang="en-US" dirty="0" err="1" smtClean="0"/>
              <a:t>acostó</a:t>
            </a:r>
            <a:r>
              <a:rPr lang="en-US" dirty="0" smtClean="0"/>
              <a:t> y____________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diez</a:t>
            </a:r>
            <a:r>
              <a:rPr lang="en-US" dirty="0" smtClean="0"/>
              <a:t> </a:t>
            </a:r>
            <a:r>
              <a:rPr lang="en-US" dirty="0" err="1" smtClean="0"/>
              <a:t>horas</a:t>
            </a:r>
            <a:r>
              <a:rPr lang="en-US" dirty="0" smtClean="0"/>
              <a:t> </a:t>
            </a:r>
            <a:r>
              <a:rPr lang="en-US" dirty="0" err="1" smtClean="0"/>
              <a:t>anoche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no_________nada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En el </a:t>
            </a:r>
            <a:r>
              <a:rPr lang="en-US" dirty="0" err="1" smtClean="0"/>
              <a:t>restaurante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__________el </a:t>
            </a:r>
            <a:r>
              <a:rPr lang="en-US" dirty="0" err="1" smtClean="0"/>
              <a:t>pescado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Carlota___________el</a:t>
            </a:r>
            <a:r>
              <a:rPr lang="en-US" dirty="0" smtClean="0"/>
              <a:t> </a:t>
            </a:r>
            <a:r>
              <a:rPr lang="en-US" dirty="0" err="1" smtClean="0"/>
              <a:t>pollo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Pablo___________</a:t>
            </a:r>
            <a:r>
              <a:rPr lang="en-US" dirty="0" err="1" smtClean="0"/>
              <a:t>enfermo</a:t>
            </a:r>
            <a:r>
              <a:rPr lang="en-US" dirty="0" smtClean="0"/>
              <a:t> y </a:t>
            </a:r>
            <a:r>
              <a:rPr lang="en-US" dirty="0" err="1" smtClean="0"/>
              <a:t>fue</a:t>
            </a:r>
            <a:r>
              <a:rPr lang="en-US" dirty="0" smtClean="0"/>
              <a:t> al </a:t>
            </a:r>
            <a:r>
              <a:rPr lang="en-US" dirty="0" err="1" smtClean="0"/>
              <a:t>médico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i="1" dirty="0" err="1" smtClean="0"/>
              <a:t>pedir</a:t>
            </a:r>
            <a:r>
              <a:rPr lang="en-US" b="1" i="1" dirty="0" smtClean="0"/>
              <a:t>        </a:t>
            </a:r>
            <a:r>
              <a:rPr lang="en-US" b="1" i="1" dirty="0" err="1" smtClean="0"/>
              <a:t>dormir</a:t>
            </a:r>
            <a:r>
              <a:rPr lang="en-US" b="1" i="1" dirty="0" smtClean="0"/>
              <a:t>          </a:t>
            </a:r>
            <a:r>
              <a:rPr lang="en-US" b="1" i="1" dirty="0" err="1" smtClean="0"/>
              <a:t>sentirse</a:t>
            </a:r>
            <a:r>
              <a:rPr lang="en-US" b="1" i="1" dirty="0" smtClean="0"/>
              <a:t>                    </a:t>
            </a:r>
            <a:r>
              <a:rPr lang="en-US" b="1" i="1" dirty="0" err="1" smtClean="0"/>
              <a:t>reírse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5549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Llena</a:t>
            </a:r>
            <a:r>
              <a:rPr lang="en-US" dirty="0" smtClean="0"/>
              <a:t> con un </a:t>
            </a:r>
            <a:r>
              <a:rPr lang="en-US" dirty="0" err="1" smtClean="0"/>
              <a:t>verbo</a:t>
            </a:r>
            <a:r>
              <a:rPr lang="en-US" dirty="0" smtClean="0"/>
              <a:t> en el </a:t>
            </a:r>
            <a:r>
              <a:rPr lang="en-US" dirty="0" err="1" smtClean="0"/>
              <a:t>pretérito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El </a:t>
            </a:r>
            <a:r>
              <a:rPr lang="en-US" dirty="0" err="1" smtClean="0"/>
              <a:t>chiste</a:t>
            </a:r>
            <a:r>
              <a:rPr lang="en-US" dirty="0" smtClean="0"/>
              <a:t>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cómico</a:t>
            </a:r>
            <a:r>
              <a:rPr lang="en-US" dirty="0" smtClean="0"/>
              <a:t> y Juan</a:t>
            </a:r>
            <a:r>
              <a:rPr lang="en-US" dirty="0"/>
              <a:t> </a:t>
            </a:r>
            <a:r>
              <a:rPr lang="en-US" b="1" u="sng" dirty="0" smtClean="0"/>
              <a:t>se </a:t>
            </a:r>
            <a:r>
              <a:rPr lang="en-US" b="1" u="sng" dirty="0" err="1" smtClean="0"/>
              <a:t>rió</a:t>
            </a:r>
            <a:r>
              <a:rPr lang="en-US" b="1" u="sng" dirty="0" smtClean="0"/>
              <a:t> </a:t>
            </a:r>
            <a:r>
              <a:rPr lang="en-US" dirty="0" smtClean="0"/>
              <a:t>mucho.</a:t>
            </a:r>
          </a:p>
          <a:p>
            <a:r>
              <a:rPr lang="en-US" dirty="0" smtClean="0"/>
              <a:t>2.  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hermana</a:t>
            </a:r>
            <a:r>
              <a:rPr lang="en-US" dirty="0" smtClean="0"/>
              <a:t> se </a:t>
            </a:r>
            <a:r>
              <a:rPr lang="en-US" dirty="0" err="1" smtClean="0"/>
              <a:t>acostó</a:t>
            </a:r>
            <a:r>
              <a:rPr lang="en-US" dirty="0" smtClean="0"/>
              <a:t> y </a:t>
            </a:r>
            <a:r>
              <a:rPr lang="en-US" b="1" u="sng" dirty="0" err="1" smtClean="0"/>
              <a:t>durmió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diez</a:t>
            </a:r>
            <a:r>
              <a:rPr lang="en-US" dirty="0" smtClean="0"/>
              <a:t> </a:t>
            </a:r>
            <a:r>
              <a:rPr lang="en-US" dirty="0" err="1" smtClean="0"/>
              <a:t>horas</a:t>
            </a:r>
            <a:r>
              <a:rPr lang="en-US" dirty="0" smtClean="0"/>
              <a:t> </a:t>
            </a:r>
            <a:r>
              <a:rPr lang="en-US" dirty="0" err="1" smtClean="0"/>
              <a:t>anoche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smtClean="0"/>
              <a:t> yo</a:t>
            </a:r>
            <a:r>
              <a:rPr lang="en-US" dirty="0" smtClean="0"/>
              <a:t> </a:t>
            </a:r>
            <a:r>
              <a:rPr lang="en-US" dirty="0" smtClean="0"/>
              <a:t>no </a:t>
            </a:r>
            <a:r>
              <a:rPr lang="en-US" b="1" u="sng" dirty="0" err="1" smtClean="0"/>
              <a:t>dormí</a:t>
            </a:r>
            <a:r>
              <a:rPr lang="en-US" b="1" u="sng" dirty="0" smtClean="0"/>
              <a:t> </a:t>
            </a:r>
            <a:r>
              <a:rPr lang="en-US" dirty="0" smtClean="0"/>
              <a:t>nada.</a:t>
            </a:r>
          </a:p>
          <a:p>
            <a:r>
              <a:rPr lang="en-US" dirty="0" smtClean="0"/>
              <a:t>3. En el </a:t>
            </a:r>
            <a:r>
              <a:rPr lang="en-US" dirty="0" err="1" smtClean="0"/>
              <a:t>restaurante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b="1" u="sng" dirty="0" err="1" smtClean="0"/>
              <a:t>pedí</a:t>
            </a:r>
            <a:r>
              <a:rPr lang="en-US" b="1" u="sng" dirty="0" smtClean="0"/>
              <a:t> </a:t>
            </a:r>
            <a:r>
              <a:rPr lang="en-US" dirty="0" smtClean="0"/>
              <a:t>el </a:t>
            </a:r>
            <a:r>
              <a:rPr lang="en-US" dirty="0" err="1" smtClean="0"/>
              <a:t>pescado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Carlota </a:t>
            </a:r>
            <a:r>
              <a:rPr lang="en-US" b="1" u="sng" dirty="0" err="1" smtClean="0"/>
              <a:t>pidió</a:t>
            </a:r>
            <a:r>
              <a:rPr lang="en-US" b="1" u="sng" dirty="0" smtClean="0"/>
              <a:t> </a:t>
            </a:r>
            <a:r>
              <a:rPr lang="en-US" dirty="0" smtClean="0"/>
              <a:t>el </a:t>
            </a:r>
            <a:r>
              <a:rPr lang="en-US" dirty="0" err="1" smtClean="0"/>
              <a:t>pollo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Pablo </a:t>
            </a:r>
            <a:r>
              <a:rPr lang="en-US" b="1" u="sng" dirty="0" smtClean="0"/>
              <a:t>se </a:t>
            </a:r>
            <a:r>
              <a:rPr lang="en-US" b="1" u="sng" dirty="0" err="1" smtClean="0"/>
              <a:t>sintió</a:t>
            </a:r>
            <a:r>
              <a:rPr lang="en-US" b="1" u="sng" dirty="0" smtClean="0"/>
              <a:t> </a:t>
            </a:r>
            <a:r>
              <a:rPr lang="en-US" dirty="0" err="1" smtClean="0"/>
              <a:t>enfermo</a:t>
            </a:r>
            <a:r>
              <a:rPr lang="en-US" dirty="0" smtClean="0"/>
              <a:t> y </a:t>
            </a:r>
            <a:r>
              <a:rPr lang="en-US" dirty="0" err="1" smtClean="0"/>
              <a:t>fue</a:t>
            </a:r>
            <a:r>
              <a:rPr lang="en-US" dirty="0" smtClean="0"/>
              <a:t> al </a:t>
            </a:r>
            <a:r>
              <a:rPr lang="en-US" dirty="0" err="1" smtClean="0"/>
              <a:t>médico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i="1" dirty="0" err="1" smtClean="0"/>
              <a:t>pedir</a:t>
            </a:r>
            <a:r>
              <a:rPr lang="en-US" b="1" i="1" dirty="0" smtClean="0"/>
              <a:t>        </a:t>
            </a:r>
            <a:r>
              <a:rPr lang="en-US" b="1" i="1" dirty="0" err="1" smtClean="0"/>
              <a:t>dormir</a:t>
            </a:r>
            <a:r>
              <a:rPr lang="en-US" b="1" i="1" dirty="0" smtClean="0"/>
              <a:t>          </a:t>
            </a:r>
            <a:r>
              <a:rPr lang="en-US" b="1" i="1" dirty="0" err="1" smtClean="0"/>
              <a:t>sentirse</a:t>
            </a:r>
            <a:r>
              <a:rPr lang="en-US" b="1" i="1" dirty="0" smtClean="0"/>
              <a:t>                    </a:t>
            </a:r>
            <a:r>
              <a:rPr lang="en-US" b="1" i="1" dirty="0" err="1" smtClean="0"/>
              <a:t>reírse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13394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132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Llena con un verbo en el pretérito  </vt:lpstr>
      <vt:lpstr>Llena con un verbo en el pretérito  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Llena con un verbo en el pretérito  </dc:title>
  <dc:creator>Windows User</dc:creator>
  <cp:lastModifiedBy>Windows User</cp:lastModifiedBy>
  <cp:revision>2</cp:revision>
  <dcterms:created xsi:type="dcterms:W3CDTF">2012-02-01T13:35:16Z</dcterms:created>
  <dcterms:modified xsi:type="dcterms:W3CDTF">2012-06-11T12:12:01Z</dcterms:modified>
</cp:coreProperties>
</file>