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91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2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1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1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2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6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7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1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C6EAD-E8BE-4E8C-8A55-56ED14D8862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C2F1C-F566-468E-B8A6-A512F14A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5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los </a:t>
            </a:r>
            <a:r>
              <a:rPr lang="en-US" dirty="0" err="1" smtClean="0"/>
              <a:t>verbos</a:t>
            </a:r>
            <a:r>
              <a:rPr lang="en-US" dirty="0" smtClean="0"/>
              <a:t> en 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1. A Enrique le </a:t>
            </a:r>
            <a:r>
              <a:rPr lang="en-US" dirty="0" err="1" smtClean="0">
                <a:solidFill>
                  <a:srgbClr val="7030A0"/>
                </a:solidFill>
              </a:rPr>
              <a:t>encantó</a:t>
            </a:r>
            <a:r>
              <a:rPr lang="en-US" dirty="0" smtClean="0">
                <a:solidFill>
                  <a:srgbClr val="7030A0"/>
                </a:solidFill>
              </a:rPr>
              <a:t> la fiesta.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2.  Carla no ___________</a:t>
            </a:r>
            <a:r>
              <a:rPr lang="en-US" dirty="0" err="1" smtClean="0">
                <a:solidFill>
                  <a:srgbClr val="7030A0"/>
                </a:solidFill>
              </a:rPr>
              <a:t>bien</a:t>
            </a:r>
            <a:r>
              <a:rPr lang="en-US" dirty="0" smtClean="0">
                <a:solidFill>
                  <a:srgbClr val="7030A0"/>
                </a:solidFill>
              </a:rPr>
              <a:t> del </a:t>
            </a:r>
            <a:r>
              <a:rPr lang="en-US" dirty="0" err="1" smtClean="0">
                <a:solidFill>
                  <a:srgbClr val="7030A0"/>
                </a:solidFill>
              </a:rPr>
              <a:t>estómago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3.  </a:t>
            </a:r>
            <a:r>
              <a:rPr lang="en-US" dirty="0" err="1" smtClean="0">
                <a:solidFill>
                  <a:srgbClr val="7030A0"/>
                </a:solidFill>
              </a:rPr>
              <a:t>Yo</a:t>
            </a:r>
            <a:r>
              <a:rPr lang="en-US" dirty="0" smtClean="0">
                <a:solidFill>
                  <a:srgbClr val="7030A0"/>
                </a:solidFill>
              </a:rPr>
              <a:t>______ “</a:t>
            </a:r>
            <a:r>
              <a:rPr lang="en-US" dirty="0" err="1" smtClean="0">
                <a:solidFill>
                  <a:srgbClr val="7030A0"/>
                </a:solidFill>
              </a:rPr>
              <a:t>Hola</a:t>
            </a:r>
            <a:r>
              <a:rPr lang="en-US" dirty="0" smtClean="0">
                <a:solidFill>
                  <a:srgbClr val="7030A0"/>
                </a:solidFill>
              </a:rPr>
              <a:t>, ¿</a:t>
            </a:r>
            <a:r>
              <a:rPr lang="en-US" dirty="0" err="1">
                <a:solidFill>
                  <a:srgbClr val="7030A0"/>
                </a:solidFill>
              </a:rPr>
              <a:t>c</a:t>
            </a:r>
            <a:r>
              <a:rPr lang="en-US" dirty="0" err="1" smtClean="0">
                <a:solidFill>
                  <a:srgbClr val="7030A0"/>
                </a:solidFill>
              </a:rPr>
              <a:t>ómo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estás</a:t>
            </a:r>
            <a:r>
              <a:rPr lang="en-US" dirty="0" smtClean="0">
                <a:solidFill>
                  <a:srgbClr val="7030A0"/>
                </a:solidFill>
              </a:rPr>
              <a:t>?”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4.   El </a:t>
            </a:r>
            <a:r>
              <a:rPr lang="en-US" dirty="0" err="1" smtClean="0">
                <a:solidFill>
                  <a:srgbClr val="7030A0"/>
                </a:solidFill>
              </a:rPr>
              <a:t>mesero</a:t>
            </a:r>
            <a:r>
              <a:rPr lang="en-US" dirty="0" smtClean="0">
                <a:solidFill>
                  <a:srgbClr val="7030A0"/>
                </a:solidFill>
              </a:rPr>
              <a:t> __________la </a:t>
            </a:r>
            <a:r>
              <a:rPr lang="en-US" dirty="0" err="1" smtClean="0">
                <a:solidFill>
                  <a:srgbClr val="7030A0"/>
                </a:solidFill>
              </a:rPr>
              <a:t>cena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5.   Las </a:t>
            </a:r>
            <a:r>
              <a:rPr lang="en-US" dirty="0" err="1" smtClean="0">
                <a:solidFill>
                  <a:srgbClr val="7030A0"/>
                </a:solidFill>
              </a:rPr>
              <a:t>plantas</a:t>
            </a:r>
            <a:r>
              <a:rPr lang="en-US" dirty="0" smtClean="0">
                <a:solidFill>
                  <a:srgbClr val="7030A0"/>
                </a:solidFill>
              </a:rPr>
              <a:t>____________</a:t>
            </a:r>
            <a:r>
              <a:rPr lang="en-US" dirty="0" err="1" smtClean="0">
                <a:solidFill>
                  <a:srgbClr val="7030A0"/>
                </a:solidFill>
              </a:rPr>
              <a:t>por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falta</a:t>
            </a:r>
            <a:r>
              <a:rPr lang="en-US" dirty="0" smtClean="0">
                <a:solidFill>
                  <a:srgbClr val="7030A0"/>
                </a:solidFill>
              </a:rPr>
              <a:t> de </a:t>
            </a:r>
            <a:r>
              <a:rPr lang="en-US" dirty="0" err="1" smtClean="0">
                <a:solidFill>
                  <a:srgbClr val="7030A0"/>
                </a:solidFill>
              </a:rPr>
              <a:t>agua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6.   </a:t>
            </a:r>
            <a:r>
              <a:rPr lang="en-US" dirty="0" err="1" smtClean="0">
                <a:solidFill>
                  <a:srgbClr val="7030A0"/>
                </a:solidFill>
              </a:rPr>
              <a:t>Yo</a:t>
            </a:r>
            <a:r>
              <a:rPr lang="en-US" dirty="0" smtClean="0">
                <a:solidFill>
                  <a:srgbClr val="7030A0"/>
                </a:solidFill>
              </a:rPr>
              <a:t>_____________ </a:t>
            </a:r>
            <a:r>
              <a:rPr lang="en-US" dirty="0" err="1" smtClean="0">
                <a:solidFill>
                  <a:srgbClr val="7030A0"/>
                </a:solidFill>
              </a:rPr>
              <a:t>por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ocho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horas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anoche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pero</a:t>
            </a:r>
            <a:r>
              <a:rPr lang="en-US" dirty="0" smtClean="0">
                <a:solidFill>
                  <a:srgbClr val="7030A0"/>
                </a:solidFill>
              </a:rPr>
              <a:t> mi </a:t>
            </a:r>
            <a:r>
              <a:rPr lang="en-US" dirty="0" err="1" smtClean="0">
                <a:solidFill>
                  <a:srgbClr val="7030A0"/>
                </a:solidFill>
              </a:rPr>
              <a:t>madre</a:t>
            </a:r>
            <a:r>
              <a:rPr lang="en-US" dirty="0" smtClean="0">
                <a:solidFill>
                  <a:srgbClr val="7030A0"/>
                </a:solidFill>
              </a:rPr>
              <a:t> no___________ mucho </a:t>
            </a:r>
            <a:r>
              <a:rPr lang="en-US" dirty="0" err="1" smtClean="0">
                <a:solidFill>
                  <a:srgbClr val="7030A0"/>
                </a:solidFill>
              </a:rPr>
              <a:t>porque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tuvo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trabajar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y </a:t>
            </a:r>
            <a:r>
              <a:rPr lang="en-US" dirty="0" err="1" smtClean="0">
                <a:solidFill>
                  <a:srgbClr val="7030A0"/>
                </a:solidFill>
              </a:rPr>
              <a:t>llegó</a:t>
            </a:r>
            <a:r>
              <a:rPr lang="en-US" dirty="0" smtClean="0">
                <a:solidFill>
                  <a:srgbClr val="7030A0"/>
                </a:solidFill>
              </a:rPr>
              <a:t> a </a:t>
            </a:r>
            <a:r>
              <a:rPr lang="en-US" dirty="0" err="1" smtClean="0">
                <a:solidFill>
                  <a:srgbClr val="7030A0"/>
                </a:solidFill>
              </a:rPr>
              <a:t>las</a:t>
            </a:r>
            <a:r>
              <a:rPr lang="en-US" dirty="0" smtClean="0">
                <a:solidFill>
                  <a:srgbClr val="7030A0"/>
                </a:solidFill>
              </a:rPr>
              <a:t> dos de la </a:t>
            </a:r>
            <a:r>
              <a:rPr lang="en-US" dirty="0" err="1" smtClean="0">
                <a:solidFill>
                  <a:srgbClr val="7030A0"/>
                </a:solidFill>
              </a:rPr>
              <a:t>mañana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00B0F0"/>
                </a:solidFill>
              </a:rPr>
              <a:t>sentirse</a:t>
            </a:r>
            <a:r>
              <a:rPr lang="en-US" b="1" dirty="0" smtClean="0">
                <a:solidFill>
                  <a:srgbClr val="00B0F0"/>
                </a:solidFill>
              </a:rPr>
              <a:t>     </a:t>
            </a:r>
            <a:r>
              <a:rPr lang="en-US" b="1" dirty="0" err="1" smtClean="0">
                <a:solidFill>
                  <a:srgbClr val="00B0F0"/>
                </a:solidFill>
              </a:rPr>
              <a:t>divertirse</a:t>
            </a:r>
            <a:r>
              <a:rPr lang="en-US" b="1" dirty="0" smtClean="0">
                <a:solidFill>
                  <a:srgbClr val="00B0F0"/>
                </a:solidFill>
              </a:rPr>
              <a:t>      </a:t>
            </a:r>
            <a:r>
              <a:rPr lang="en-US" b="1" dirty="0" err="1" smtClean="0">
                <a:solidFill>
                  <a:srgbClr val="00B0F0"/>
                </a:solidFill>
              </a:rPr>
              <a:t>servir</a:t>
            </a:r>
            <a:r>
              <a:rPr lang="en-US" b="1" dirty="0" smtClean="0">
                <a:solidFill>
                  <a:srgbClr val="00B0F0"/>
                </a:solidFill>
              </a:rPr>
              <a:t>       </a:t>
            </a:r>
            <a:r>
              <a:rPr lang="en-US" b="1" dirty="0" err="1" smtClean="0">
                <a:solidFill>
                  <a:srgbClr val="00B0F0"/>
                </a:solidFill>
              </a:rPr>
              <a:t>morir</a:t>
            </a:r>
            <a:r>
              <a:rPr lang="en-US" b="1" dirty="0" smtClean="0">
                <a:solidFill>
                  <a:srgbClr val="00B0F0"/>
                </a:solidFill>
              </a:rPr>
              <a:t>          </a:t>
            </a:r>
            <a:r>
              <a:rPr lang="en-US" b="1" dirty="0" err="1" smtClean="0">
                <a:solidFill>
                  <a:srgbClr val="00B0F0"/>
                </a:solidFill>
              </a:rPr>
              <a:t>dormir</a:t>
            </a:r>
            <a:r>
              <a:rPr lang="en-US" b="1" dirty="0" smtClean="0">
                <a:solidFill>
                  <a:srgbClr val="00B0F0"/>
                </a:solidFill>
              </a:rPr>
              <a:t>           </a:t>
            </a:r>
            <a:r>
              <a:rPr lang="en-US" b="1" dirty="0" err="1" smtClean="0">
                <a:solidFill>
                  <a:srgbClr val="00B0F0"/>
                </a:solidFill>
              </a:rPr>
              <a:t>decir</a:t>
            </a:r>
            <a:endParaRPr lang="en-US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9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los </a:t>
            </a:r>
            <a:r>
              <a:rPr lang="en-US" dirty="0" err="1" smtClean="0"/>
              <a:t>verbos</a:t>
            </a:r>
            <a:r>
              <a:rPr lang="en-US" dirty="0" smtClean="0"/>
              <a:t> en 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A Enrique le </a:t>
            </a:r>
            <a:r>
              <a:rPr lang="en-US" dirty="0" err="1" smtClean="0"/>
              <a:t>encantó</a:t>
            </a:r>
            <a:r>
              <a:rPr lang="en-US" dirty="0" smtClean="0"/>
              <a:t> la fiesta.  </a:t>
            </a:r>
            <a:r>
              <a:rPr lang="en-US" b="1" u="sng" dirty="0" smtClean="0"/>
              <a:t>Se </a:t>
            </a:r>
            <a:r>
              <a:rPr lang="en-US" b="1" u="sng" smtClean="0"/>
              <a:t>divirtió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Carla no  </a:t>
            </a:r>
            <a:r>
              <a:rPr lang="en-US" b="1" u="sng" dirty="0" smtClean="0"/>
              <a:t>se </a:t>
            </a:r>
            <a:r>
              <a:rPr lang="en-US" b="1" u="sng" dirty="0" err="1" smtClean="0"/>
              <a:t>sintió</a:t>
            </a:r>
            <a:r>
              <a:rPr lang="en-US" b="1" u="sng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del </a:t>
            </a:r>
            <a:r>
              <a:rPr lang="en-US" dirty="0" err="1" smtClean="0"/>
              <a:t>estómago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dije</a:t>
            </a:r>
            <a:r>
              <a:rPr lang="en-US" b="1" u="sng" dirty="0" smtClean="0"/>
              <a:t>     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Hola</a:t>
            </a:r>
            <a:r>
              <a:rPr lang="en-US" dirty="0" smtClean="0"/>
              <a:t>, ¿</a:t>
            </a:r>
            <a:r>
              <a:rPr lang="en-US" dirty="0" err="1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4.   El </a:t>
            </a:r>
            <a:r>
              <a:rPr lang="en-US" dirty="0" err="1" smtClean="0"/>
              <a:t>mesero</a:t>
            </a:r>
            <a:r>
              <a:rPr lang="en-US" dirty="0" smtClean="0"/>
              <a:t>  </a:t>
            </a:r>
            <a:r>
              <a:rPr lang="en-US" b="1" u="sng" dirty="0" err="1" smtClean="0"/>
              <a:t>sirvió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  Las </a:t>
            </a:r>
            <a:r>
              <a:rPr lang="en-US" dirty="0" err="1" smtClean="0"/>
              <a:t>plantas</a:t>
            </a:r>
            <a:r>
              <a:rPr lang="en-US" dirty="0" smtClean="0"/>
              <a:t> </a:t>
            </a:r>
            <a:r>
              <a:rPr lang="en-US" b="1" u="sng" dirty="0" err="1" smtClean="0"/>
              <a:t>murieron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agua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 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dormí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mi </a:t>
            </a:r>
            <a:r>
              <a:rPr lang="en-US" dirty="0" err="1" smtClean="0"/>
              <a:t>madre</a:t>
            </a:r>
            <a:r>
              <a:rPr lang="en-US" dirty="0" smtClean="0"/>
              <a:t> no </a:t>
            </a:r>
            <a:r>
              <a:rPr lang="en-US" b="1" u="sng" dirty="0" err="1" smtClean="0"/>
              <a:t>durmió</a:t>
            </a:r>
            <a:r>
              <a:rPr lang="en-US" dirty="0" smtClean="0"/>
              <a:t> mucho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tuvo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trabajar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llegó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dos de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sentirse</a:t>
            </a:r>
            <a:r>
              <a:rPr lang="en-US" b="1" dirty="0" smtClean="0"/>
              <a:t>     </a:t>
            </a:r>
            <a:r>
              <a:rPr lang="en-US" b="1" dirty="0" err="1" smtClean="0"/>
              <a:t>divertirse</a:t>
            </a:r>
            <a:r>
              <a:rPr lang="en-US" b="1" dirty="0" smtClean="0"/>
              <a:t>      </a:t>
            </a:r>
            <a:r>
              <a:rPr lang="en-US" b="1" dirty="0" err="1" smtClean="0"/>
              <a:t>servir</a:t>
            </a:r>
            <a:r>
              <a:rPr lang="en-US" b="1" dirty="0" smtClean="0"/>
              <a:t>       </a:t>
            </a:r>
            <a:r>
              <a:rPr lang="en-US" b="1" dirty="0" err="1" smtClean="0"/>
              <a:t>morir</a:t>
            </a:r>
            <a:r>
              <a:rPr lang="en-US" b="1" dirty="0" smtClean="0"/>
              <a:t>          </a:t>
            </a:r>
            <a:r>
              <a:rPr lang="en-US" b="1" dirty="0" err="1" smtClean="0"/>
              <a:t>dormir</a:t>
            </a:r>
            <a:r>
              <a:rPr lang="en-US" b="1" dirty="0" smtClean="0"/>
              <a:t>           </a:t>
            </a:r>
            <a:r>
              <a:rPr lang="en-US" b="1" dirty="0" err="1" smtClean="0"/>
              <a:t>decir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5914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180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Para empezar: los verbos en el pretérito</vt:lpstr>
      <vt:lpstr>Para empezar: los verbos en el pretérito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empezar: los verbos en el pretérito</dc:title>
  <dc:creator>Windows User</dc:creator>
  <cp:lastModifiedBy>Windows User</cp:lastModifiedBy>
  <cp:revision>4</cp:revision>
  <dcterms:created xsi:type="dcterms:W3CDTF">2012-02-07T13:03:56Z</dcterms:created>
  <dcterms:modified xsi:type="dcterms:W3CDTF">2015-02-12T13:23:48Z</dcterms:modified>
</cp:coreProperties>
</file>