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7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9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8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1A8E-C344-46C4-8FE2-DA9D1BC7478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9DF1-CE5F-4324-8E66-A8751CC8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4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Para </a:t>
            </a:r>
            <a:r>
              <a:rPr lang="en-US" dirty="0" err="1" smtClean="0">
                <a:solidFill>
                  <a:srgbClr val="00B0F0"/>
                </a:solidFill>
              </a:rPr>
              <a:t>empezar</a:t>
            </a:r>
            <a:r>
              <a:rPr lang="en-US" dirty="0" smtClean="0">
                <a:solidFill>
                  <a:srgbClr val="00B0F0"/>
                </a:solidFill>
              </a:rPr>
              <a:t>:  El </a:t>
            </a:r>
            <a:r>
              <a:rPr lang="en-US" dirty="0" err="1" smtClean="0">
                <a:solidFill>
                  <a:srgbClr val="00B0F0"/>
                </a:solidFill>
              </a:rPr>
              <a:t>pretérito</a:t>
            </a:r>
            <a:r>
              <a:rPr lang="en-US" dirty="0" smtClean="0">
                <a:solidFill>
                  <a:srgbClr val="00B0F0"/>
                </a:solidFill>
              </a:rPr>
              <a:t> con </a:t>
            </a:r>
            <a:r>
              <a:rPr lang="en-US" dirty="0" err="1" smtClean="0">
                <a:solidFill>
                  <a:srgbClr val="00B0F0"/>
                </a:solidFill>
              </a:rPr>
              <a:t>las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sandalias</a:t>
            </a:r>
            <a:r>
              <a:rPr lang="en-US" i="1" dirty="0" smtClean="0">
                <a:solidFill>
                  <a:srgbClr val="00B0F0"/>
                </a:solidFill>
              </a:rPr>
              <a:t>, </a:t>
            </a:r>
            <a:r>
              <a:rPr lang="en-US" i="1" dirty="0" err="1" smtClean="0">
                <a:solidFill>
                  <a:srgbClr val="00B0F0"/>
                </a:solidFill>
              </a:rPr>
              <a:t>ponerse</a:t>
            </a:r>
            <a:r>
              <a:rPr lang="en-US" i="1" dirty="0" smtClean="0">
                <a:solidFill>
                  <a:srgbClr val="00B0F0"/>
                </a:solidFill>
              </a:rPr>
              <a:t> y </a:t>
            </a:r>
            <a:r>
              <a:rPr lang="en-US" i="1" dirty="0" err="1" smtClean="0">
                <a:solidFill>
                  <a:srgbClr val="00B0F0"/>
                </a:solidFill>
              </a:rPr>
              <a:t>decir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</a:t>
            </a:r>
            <a:r>
              <a:rPr lang="en-US" dirty="0" smtClean="0">
                <a:solidFill>
                  <a:srgbClr val="7030A0"/>
                </a:solidFill>
              </a:rPr>
              <a:t>El </a:t>
            </a:r>
            <a:r>
              <a:rPr lang="en-US" dirty="0" err="1" smtClean="0">
                <a:solidFill>
                  <a:srgbClr val="7030A0"/>
                </a:solidFill>
              </a:rPr>
              <a:t>entrenador</a:t>
            </a:r>
            <a:r>
              <a:rPr lang="en-US" dirty="0" smtClean="0">
                <a:solidFill>
                  <a:srgbClr val="7030A0"/>
                </a:solidFill>
              </a:rPr>
              <a:t>________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no </a:t>
            </a:r>
            <a:r>
              <a:rPr lang="en-US" dirty="0" err="1" smtClean="0">
                <a:solidFill>
                  <a:srgbClr val="7030A0"/>
                </a:solidFill>
              </a:rPr>
              <a:t>jugamos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bien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2.  Los </a:t>
            </a:r>
            <a:r>
              <a:rPr lang="en-US" dirty="0" err="1" smtClean="0">
                <a:solidFill>
                  <a:srgbClr val="7030A0"/>
                </a:solidFill>
              </a:rPr>
              <a:t>jugadores</a:t>
            </a:r>
            <a:r>
              <a:rPr lang="en-US" dirty="0" smtClean="0">
                <a:solidFill>
                  <a:srgbClr val="7030A0"/>
                </a:solidFill>
              </a:rPr>
              <a:t>___________</a:t>
            </a:r>
            <a:r>
              <a:rPr lang="en-US" dirty="0" err="1" smtClean="0">
                <a:solidFill>
                  <a:srgbClr val="7030A0"/>
                </a:solidFill>
              </a:rPr>
              <a:t>muy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tristes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cuando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perdieron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3.  </a:t>
            </a:r>
            <a:r>
              <a:rPr lang="en-US" dirty="0" err="1" smtClean="0">
                <a:solidFill>
                  <a:srgbClr val="7030A0"/>
                </a:solidFill>
              </a:rPr>
              <a:t>Yo</a:t>
            </a:r>
            <a:r>
              <a:rPr lang="en-US" dirty="0" smtClean="0">
                <a:solidFill>
                  <a:srgbClr val="7030A0"/>
                </a:solidFill>
              </a:rPr>
              <a:t>_____________</a:t>
            </a:r>
            <a:r>
              <a:rPr lang="en-US" dirty="0" err="1" smtClean="0">
                <a:solidFill>
                  <a:srgbClr val="7030A0"/>
                </a:solidFill>
              </a:rPr>
              <a:t>muy</a:t>
            </a:r>
            <a:r>
              <a:rPr lang="en-US" dirty="0" smtClean="0">
                <a:solidFill>
                  <a:srgbClr val="7030A0"/>
                </a:solidFill>
              </a:rPr>
              <a:t> mal </a:t>
            </a:r>
            <a:r>
              <a:rPr lang="en-US" dirty="0" err="1" smtClean="0">
                <a:solidFill>
                  <a:srgbClr val="7030A0"/>
                </a:solidFill>
              </a:rPr>
              <a:t>cuando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perdí</a:t>
            </a:r>
            <a:r>
              <a:rPr lang="en-US" dirty="0" smtClean="0">
                <a:solidFill>
                  <a:srgbClr val="7030A0"/>
                </a:solidFill>
              </a:rPr>
              <a:t> la </a:t>
            </a:r>
            <a:r>
              <a:rPr lang="en-US" dirty="0" err="1" smtClean="0">
                <a:solidFill>
                  <a:srgbClr val="7030A0"/>
                </a:solidFill>
              </a:rPr>
              <a:t>competencia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4.  Rip Van Winkle___________</a:t>
            </a:r>
            <a:r>
              <a:rPr lang="en-US" dirty="0" err="1" smtClean="0">
                <a:solidFill>
                  <a:srgbClr val="7030A0"/>
                </a:solidFill>
              </a:rPr>
              <a:t>por</a:t>
            </a:r>
            <a:r>
              <a:rPr lang="en-US" dirty="0" smtClean="0">
                <a:solidFill>
                  <a:srgbClr val="7030A0"/>
                </a:solidFill>
              </a:rPr>
              <a:t> 20 </a:t>
            </a:r>
            <a:r>
              <a:rPr lang="en-US" dirty="0" err="1" smtClean="0">
                <a:solidFill>
                  <a:srgbClr val="7030A0"/>
                </a:solidFill>
              </a:rPr>
              <a:t>años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5.   </a:t>
            </a:r>
            <a:r>
              <a:rPr lang="en-US" dirty="0" err="1" smtClean="0">
                <a:solidFill>
                  <a:srgbClr val="7030A0"/>
                </a:solidFill>
              </a:rPr>
              <a:t>Ellos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pensaron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el </a:t>
            </a:r>
            <a:r>
              <a:rPr lang="en-US" dirty="0" err="1" smtClean="0">
                <a:solidFill>
                  <a:srgbClr val="7030A0"/>
                </a:solidFill>
              </a:rPr>
              <a:t>chiste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fue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cómico</a:t>
            </a:r>
            <a:r>
              <a:rPr lang="en-US" dirty="0" smtClean="0">
                <a:solidFill>
                  <a:srgbClr val="7030A0"/>
                </a:solidFill>
              </a:rPr>
              <a:t> y </a:t>
            </a:r>
            <a:r>
              <a:rPr lang="en-US" dirty="0" err="1" smtClean="0">
                <a:solidFill>
                  <a:srgbClr val="7030A0"/>
                </a:solidFill>
              </a:rPr>
              <a:t>ellos</a:t>
            </a:r>
            <a:r>
              <a:rPr lang="en-US" dirty="0" smtClean="0">
                <a:solidFill>
                  <a:srgbClr val="7030A0"/>
                </a:solidFill>
              </a:rPr>
              <a:t>_______________mucho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err="1">
                <a:solidFill>
                  <a:srgbClr val="00B050"/>
                </a:solidFill>
              </a:rPr>
              <a:t>s</a:t>
            </a:r>
            <a:r>
              <a:rPr lang="en-US" b="1" i="1" dirty="0" err="1" smtClean="0">
                <a:solidFill>
                  <a:srgbClr val="00B050"/>
                </a:solidFill>
              </a:rPr>
              <a:t>entirse</a:t>
            </a:r>
            <a:r>
              <a:rPr lang="en-US" b="1" i="1" dirty="0" smtClean="0">
                <a:solidFill>
                  <a:srgbClr val="00B050"/>
                </a:solidFill>
              </a:rPr>
              <a:t>    </a:t>
            </a:r>
            <a:r>
              <a:rPr lang="en-US" b="1" i="1" dirty="0" err="1" smtClean="0">
                <a:solidFill>
                  <a:srgbClr val="00B050"/>
                </a:solidFill>
              </a:rPr>
              <a:t>ponerse</a:t>
            </a:r>
            <a:r>
              <a:rPr lang="en-US" b="1" i="1" dirty="0" smtClean="0">
                <a:solidFill>
                  <a:srgbClr val="00B050"/>
                </a:solidFill>
              </a:rPr>
              <a:t>      </a:t>
            </a:r>
            <a:r>
              <a:rPr lang="en-US" b="1" i="1" dirty="0" err="1" smtClean="0">
                <a:solidFill>
                  <a:srgbClr val="00B050"/>
                </a:solidFill>
              </a:rPr>
              <a:t>reírse</a:t>
            </a:r>
            <a:r>
              <a:rPr lang="en-US" b="1" i="1" dirty="0" smtClean="0">
                <a:solidFill>
                  <a:srgbClr val="00B050"/>
                </a:solidFill>
              </a:rPr>
              <a:t>      </a:t>
            </a:r>
            <a:r>
              <a:rPr lang="en-US" b="1" i="1" dirty="0" err="1" smtClean="0">
                <a:solidFill>
                  <a:srgbClr val="00B050"/>
                </a:solidFill>
              </a:rPr>
              <a:t>decir</a:t>
            </a:r>
            <a:r>
              <a:rPr lang="en-US" b="1" i="1" dirty="0" smtClean="0">
                <a:solidFill>
                  <a:srgbClr val="00B050"/>
                </a:solidFill>
              </a:rPr>
              <a:t>                </a:t>
            </a:r>
            <a:r>
              <a:rPr lang="en-US" b="1" i="1" dirty="0" err="1" smtClean="0">
                <a:solidFill>
                  <a:srgbClr val="00B050"/>
                </a:solidFill>
              </a:rPr>
              <a:t>dormir</a:t>
            </a:r>
            <a:endParaRPr lang="en-US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895600"/>
            <a:ext cx="88750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64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 El </a:t>
            </a:r>
            <a:r>
              <a:rPr lang="en-US" dirty="0" err="1" smtClean="0"/>
              <a:t>pretérito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i="1" dirty="0" err="1" smtClean="0"/>
              <a:t>sandalias</a:t>
            </a:r>
            <a:r>
              <a:rPr lang="en-US" i="1" dirty="0" smtClean="0"/>
              <a:t>, </a:t>
            </a:r>
            <a:r>
              <a:rPr lang="en-US" i="1" dirty="0" err="1" smtClean="0"/>
              <a:t>ponerse</a:t>
            </a:r>
            <a:r>
              <a:rPr lang="en-US" i="1" dirty="0" smtClean="0"/>
              <a:t> y </a:t>
            </a:r>
            <a:r>
              <a:rPr lang="en-US" i="1" dirty="0" err="1" smtClean="0"/>
              <a:t>decir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El </a:t>
            </a:r>
            <a:r>
              <a:rPr lang="en-US" dirty="0" err="1" smtClean="0"/>
              <a:t>entrenador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CC00FF"/>
                </a:solidFill>
              </a:rPr>
              <a:t>dijo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jugamos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Los </a:t>
            </a:r>
            <a:r>
              <a:rPr lang="en-US" dirty="0" err="1" smtClean="0"/>
              <a:t>jugadores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C00FF"/>
                </a:solidFill>
              </a:rPr>
              <a:t>se </a:t>
            </a:r>
            <a:r>
              <a:rPr lang="en-US" b="1" u="sng" dirty="0" err="1" smtClean="0">
                <a:solidFill>
                  <a:srgbClr val="CC00FF"/>
                </a:solidFill>
              </a:rPr>
              <a:t>sintieron</a:t>
            </a:r>
            <a:r>
              <a:rPr lang="en-US" b="1" u="sng" dirty="0" smtClean="0">
                <a:solidFill>
                  <a:srgbClr val="CC00FF"/>
                </a:solidFill>
              </a:rPr>
              <a:t>/se </a:t>
            </a:r>
            <a:r>
              <a:rPr lang="en-US" b="1" u="sng" dirty="0" err="1" smtClean="0">
                <a:solidFill>
                  <a:srgbClr val="CC00FF"/>
                </a:solidFill>
              </a:rPr>
              <a:t>pusieron</a:t>
            </a:r>
            <a:r>
              <a:rPr lang="en-US" b="1" u="sng" dirty="0" smtClean="0">
                <a:solidFill>
                  <a:srgbClr val="CC00FF"/>
                </a:solidFill>
              </a:rPr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tristes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perdieron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C00FF"/>
                </a:solidFill>
              </a:rPr>
              <a:t>me </a:t>
            </a:r>
            <a:r>
              <a:rPr lang="en-US" b="1" u="sng" dirty="0" err="1" smtClean="0">
                <a:solidFill>
                  <a:srgbClr val="CC00FF"/>
                </a:solidFill>
              </a:rPr>
              <a:t>sentí</a:t>
            </a:r>
            <a:r>
              <a:rPr lang="en-US" b="1" u="sng" dirty="0" smtClean="0">
                <a:solidFill>
                  <a:srgbClr val="CC00FF"/>
                </a:solidFill>
              </a:rPr>
              <a:t> </a:t>
            </a:r>
            <a:r>
              <a:rPr lang="en-US" dirty="0" err="1" smtClean="0"/>
              <a:t>muy</a:t>
            </a:r>
            <a:r>
              <a:rPr lang="en-US" dirty="0" smtClean="0"/>
              <a:t> mal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perdí</a:t>
            </a:r>
            <a:r>
              <a:rPr lang="en-US" dirty="0" smtClean="0"/>
              <a:t> la </a:t>
            </a:r>
            <a:r>
              <a:rPr lang="en-US" dirty="0" err="1" smtClean="0"/>
              <a:t>competencia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Rip Van Winkle </a:t>
            </a:r>
            <a:r>
              <a:rPr lang="en-US" b="1" u="sng" dirty="0" err="1" smtClean="0">
                <a:solidFill>
                  <a:srgbClr val="CC00FF"/>
                </a:solidFill>
              </a:rPr>
              <a:t>durmió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20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pensaron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chiste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cómico</a:t>
            </a:r>
            <a:r>
              <a:rPr lang="en-US" dirty="0" smtClean="0"/>
              <a:t> y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C00FF"/>
                </a:solidFill>
              </a:rPr>
              <a:t>se </a:t>
            </a:r>
            <a:r>
              <a:rPr lang="en-US" b="1" u="sng" dirty="0" err="1" smtClean="0">
                <a:solidFill>
                  <a:srgbClr val="CC00FF"/>
                </a:solidFill>
              </a:rPr>
              <a:t>rieron</a:t>
            </a:r>
            <a:r>
              <a:rPr lang="en-US" b="1" u="sng" dirty="0" smtClean="0">
                <a:solidFill>
                  <a:srgbClr val="CC00FF"/>
                </a:solidFill>
              </a:rPr>
              <a:t> </a:t>
            </a:r>
            <a:r>
              <a:rPr lang="en-US" dirty="0" smtClean="0"/>
              <a:t>mucho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err="1"/>
              <a:t>s</a:t>
            </a:r>
            <a:r>
              <a:rPr lang="en-US" b="1" i="1" dirty="0" err="1" smtClean="0"/>
              <a:t>entirse</a:t>
            </a:r>
            <a:r>
              <a:rPr lang="en-US" b="1" i="1" dirty="0" smtClean="0"/>
              <a:t>    </a:t>
            </a:r>
            <a:r>
              <a:rPr lang="en-US" b="1" i="1" dirty="0" err="1" smtClean="0"/>
              <a:t>ponerse</a:t>
            </a:r>
            <a:r>
              <a:rPr lang="en-US" b="1" i="1" dirty="0" smtClean="0"/>
              <a:t>      </a:t>
            </a:r>
            <a:r>
              <a:rPr lang="en-US" b="1" i="1" dirty="0" err="1" smtClean="0"/>
              <a:t>reírse</a:t>
            </a:r>
            <a:r>
              <a:rPr lang="en-US" b="1" i="1" dirty="0" smtClean="0"/>
              <a:t>      </a:t>
            </a:r>
            <a:r>
              <a:rPr lang="en-US" b="1" i="1" dirty="0" err="1" smtClean="0"/>
              <a:t>decir</a:t>
            </a:r>
            <a:r>
              <a:rPr lang="en-US" b="1" i="1" dirty="0" smtClean="0"/>
              <a:t>                </a:t>
            </a:r>
            <a:r>
              <a:rPr lang="en-US" b="1" i="1" dirty="0" err="1" smtClean="0"/>
              <a:t>dormir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0908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 El pretérito con las sandalias, ponerse y decir</vt:lpstr>
      <vt:lpstr>Para empezar:  El pretérito con las sandalias, ponerse y decir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 El pretérito con las sandalias, ponerse y decir</dc:title>
  <dc:creator>Windows User</dc:creator>
  <cp:lastModifiedBy>Windows User</cp:lastModifiedBy>
  <cp:revision>2</cp:revision>
  <dcterms:created xsi:type="dcterms:W3CDTF">2012-02-03T13:37:53Z</dcterms:created>
  <dcterms:modified xsi:type="dcterms:W3CDTF">2015-02-10T21:26:11Z</dcterms:modified>
</cp:coreProperties>
</file>