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5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8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89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8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31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9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1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6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7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0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F2430-4089-4EFE-BE9D-0AC41E9A0464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8453-79E1-4736-B27E-EF76EBDCE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 y 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No hay </a:t>
            </a:r>
            <a:r>
              <a:rPr lang="en-US" dirty="0" err="1" smtClean="0"/>
              <a:t>nadie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_________(</a:t>
            </a:r>
            <a:r>
              <a:rPr lang="en-US" dirty="0" err="1" smtClean="0"/>
              <a:t>preocuparse</a:t>
            </a:r>
            <a:r>
              <a:rPr lang="en-US" dirty="0" smtClean="0"/>
              <a:t>)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casarme</a:t>
            </a:r>
            <a:r>
              <a:rPr lang="en-US" dirty="0" smtClean="0"/>
              <a:t> con un hombre </a:t>
            </a:r>
            <a:r>
              <a:rPr lang="en-US" dirty="0" err="1" smtClean="0"/>
              <a:t>que</a:t>
            </a:r>
            <a:r>
              <a:rPr lang="en-US" dirty="0" smtClean="0"/>
              <a:t> ___________(</a:t>
            </a:r>
            <a:r>
              <a:rPr lang="en-US" dirty="0" err="1" smtClean="0"/>
              <a:t>parecerse</a:t>
            </a:r>
            <a:r>
              <a:rPr lang="en-US" dirty="0" smtClean="0"/>
              <a:t>) a Brad Pitt.</a:t>
            </a:r>
          </a:p>
          <a:p>
            <a:r>
              <a:rPr lang="en-US" dirty="0" smtClean="0"/>
              <a:t>3.  </a:t>
            </a: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novio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/>
              <a:t> </a:t>
            </a:r>
            <a:r>
              <a:rPr lang="en-US" dirty="0" smtClean="0"/>
              <a:t>___________(</a:t>
            </a:r>
            <a:r>
              <a:rPr lang="en-US" dirty="0" err="1" smtClean="0"/>
              <a:t>vestirse</a:t>
            </a:r>
            <a:r>
              <a:rPr lang="en-US" dirty="0" smtClean="0"/>
              <a:t>) </a:t>
            </a:r>
            <a:r>
              <a:rPr lang="en-US" dirty="0" err="1" smtClean="0"/>
              <a:t>como</a:t>
            </a:r>
            <a:r>
              <a:rPr lang="en-US" dirty="0" smtClean="0"/>
              <a:t> Brad Pitt.</a:t>
            </a:r>
          </a:p>
          <a:p>
            <a:r>
              <a:rPr lang="en-US" dirty="0" smtClean="0"/>
              <a:t>4. 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Brad Pitt___________(</a:t>
            </a:r>
            <a:r>
              <a:rPr lang="en-US" dirty="0" err="1" smtClean="0"/>
              <a:t>fijarse</a:t>
            </a:r>
            <a:r>
              <a:rPr lang="en-US" dirty="0" smtClean="0"/>
              <a:t>) en </a:t>
            </a:r>
            <a:r>
              <a:rPr lang="en-US" dirty="0" err="1" smtClean="0"/>
              <a:t>mí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</a:t>
            </a:r>
            <a:r>
              <a:rPr lang="en-US" dirty="0" err="1" smtClean="0"/>
              <a:t>Conozco</a:t>
            </a:r>
            <a:r>
              <a:rPr lang="en-US" dirty="0" smtClean="0"/>
              <a:t> a la </a:t>
            </a:r>
            <a:r>
              <a:rPr lang="en-US" dirty="0" err="1" smtClean="0"/>
              <a:t>doctora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___________(</a:t>
            </a:r>
            <a:r>
              <a:rPr lang="en-US" dirty="0" err="1" smtClean="0"/>
              <a:t>mudarse</a:t>
            </a:r>
            <a:r>
              <a:rPr lang="en-US" dirty="0" smtClean="0"/>
              <a:t>) a Guadalajara.</a:t>
            </a:r>
            <a:endParaRPr lang="en-US" dirty="0"/>
          </a:p>
        </p:txBody>
      </p:sp>
      <p:pic>
        <p:nvPicPr>
          <p:cNvPr id="1026" name="Picture 2" descr="http://images.zap2it.com/images/celeb-1366/brad-pitt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64820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2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empezar</a:t>
            </a:r>
            <a:r>
              <a:rPr lang="en-US" dirty="0" smtClean="0"/>
              <a:t>: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reflexivos</a:t>
            </a:r>
            <a:r>
              <a:rPr lang="en-US" dirty="0" smtClean="0"/>
              <a:t> y 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No hay </a:t>
            </a:r>
            <a:r>
              <a:rPr lang="en-US" dirty="0" err="1" smtClean="0"/>
              <a:t>nadie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u="sng" dirty="0" smtClean="0"/>
              <a:t>se </a:t>
            </a:r>
            <a:r>
              <a:rPr lang="en-US" b="1" u="sng" dirty="0" err="1" smtClean="0"/>
              <a:t>preocupe</a:t>
            </a:r>
            <a:r>
              <a:rPr lang="en-US" b="1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preocuparse</a:t>
            </a:r>
            <a:r>
              <a:rPr lang="en-US" dirty="0" smtClean="0"/>
              <a:t>)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casarme</a:t>
            </a:r>
            <a:r>
              <a:rPr lang="en-US" dirty="0" smtClean="0"/>
              <a:t> con un hombre </a:t>
            </a:r>
            <a:r>
              <a:rPr lang="en-US" dirty="0" err="1" smtClean="0"/>
              <a:t>que</a:t>
            </a:r>
            <a:r>
              <a:rPr lang="en-US" dirty="0" smtClean="0"/>
              <a:t>  se </a:t>
            </a:r>
            <a:r>
              <a:rPr lang="en-US" b="1" u="sng" dirty="0" err="1" smtClean="0"/>
              <a:t>parezca</a:t>
            </a:r>
            <a:r>
              <a:rPr lang="en-US" b="1" u="sng" dirty="0" smtClean="0"/>
              <a:t> </a:t>
            </a:r>
            <a:r>
              <a:rPr lang="en-US" u="sng" dirty="0" smtClean="0"/>
              <a:t>(</a:t>
            </a:r>
            <a:r>
              <a:rPr lang="en-US" dirty="0" err="1" smtClean="0"/>
              <a:t>parecerse</a:t>
            </a:r>
            <a:r>
              <a:rPr lang="en-US" dirty="0" smtClean="0"/>
              <a:t>) a Brad Pitt.</a:t>
            </a:r>
          </a:p>
          <a:p>
            <a:r>
              <a:rPr lang="en-US" dirty="0" smtClean="0"/>
              <a:t>3.  </a:t>
            </a:r>
            <a:r>
              <a:rPr lang="en-US" dirty="0" err="1" smtClean="0"/>
              <a:t>Tengo</a:t>
            </a:r>
            <a:r>
              <a:rPr lang="en-US" dirty="0" smtClean="0"/>
              <a:t> un </a:t>
            </a:r>
            <a:r>
              <a:rPr lang="en-US" dirty="0" err="1" smtClean="0"/>
              <a:t>novio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u="sng" dirty="0" smtClean="0"/>
              <a:t>se </a:t>
            </a:r>
            <a:r>
              <a:rPr lang="en-US" b="1" u="sng" dirty="0" err="1" smtClean="0"/>
              <a:t>viste</a:t>
            </a:r>
            <a:r>
              <a:rPr lang="en-US" dirty="0" smtClean="0"/>
              <a:t>(</a:t>
            </a:r>
            <a:r>
              <a:rPr lang="en-US" dirty="0" err="1" smtClean="0"/>
              <a:t>vestirse</a:t>
            </a:r>
            <a:r>
              <a:rPr lang="en-US" dirty="0" smtClean="0"/>
              <a:t>) </a:t>
            </a:r>
            <a:r>
              <a:rPr lang="en-US" dirty="0" err="1" smtClean="0"/>
              <a:t>como</a:t>
            </a:r>
            <a:r>
              <a:rPr lang="en-US" dirty="0" smtClean="0"/>
              <a:t> Brad Pitt.</a:t>
            </a:r>
          </a:p>
          <a:p>
            <a:r>
              <a:rPr lang="en-US" dirty="0" smtClean="0"/>
              <a:t>4.  </a:t>
            </a:r>
            <a:r>
              <a:rPr lang="en-US" dirty="0" err="1" smtClean="0"/>
              <a:t>Quiero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Brad Pitt </a:t>
            </a:r>
            <a:r>
              <a:rPr lang="en-US" b="1" u="sng" dirty="0" smtClean="0"/>
              <a:t>se </a:t>
            </a:r>
            <a:r>
              <a:rPr lang="en-US" b="1" u="sng" dirty="0" err="1" smtClean="0"/>
              <a:t>fije</a:t>
            </a:r>
            <a:r>
              <a:rPr lang="en-US" b="1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fijarse</a:t>
            </a:r>
            <a:r>
              <a:rPr lang="en-US" dirty="0" smtClean="0"/>
              <a:t>) en </a:t>
            </a:r>
            <a:r>
              <a:rPr lang="en-US" dirty="0" err="1" smtClean="0"/>
              <a:t>mí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 </a:t>
            </a:r>
            <a:r>
              <a:rPr lang="en-US" dirty="0" err="1" smtClean="0"/>
              <a:t>Conozco</a:t>
            </a:r>
            <a:r>
              <a:rPr lang="en-US" dirty="0" smtClean="0"/>
              <a:t> a la </a:t>
            </a:r>
            <a:r>
              <a:rPr lang="en-US" dirty="0" err="1" smtClean="0"/>
              <a:t>doctora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 </a:t>
            </a:r>
            <a:r>
              <a:rPr lang="en-US" b="1" u="sng" dirty="0" smtClean="0"/>
              <a:t>se </a:t>
            </a:r>
            <a:r>
              <a:rPr lang="en-US" b="1" u="sng" dirty="0" err="1" smtClean="0"/>
              <a:t>muda</a:t>
            </a:r>
            <a:r>
              <a:rPr lang="en-US" dirty="0" smtClean="0"/>
              <a:t>(</a:t>
            </a:r>
            <a:r>
              <a:rPr lang="en-US" dirty="0" err="1" smtClean="0"/>
              <a:t>mudarse</a:t>
            </a:r>
            <a:r>
              <a:rPr lang="en-US" dirty="0" smtClean="0"/>
              <a:t>) a Guadalajara.</a:t>
            </a:r>
            <a:endParaRPr lang="en-US" dirty="0"/>
          </a:p>
        </p:txBody>
      </p:sp>
      <p:pic>
        <p:nvPicPr>
          <p:cNvPr id="1026" name="Picture 2" descr="http://fitnessfreak24.com/wp-content/uploads/2011/12/Brad-Pitt-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465" y="2209800"/>
            <a:ext cx="1055112" cy="131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95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Para empezar: los verbos reflexivos y el subjuntivo</vt:lpstr>
      <vt:lpstr>Para empezar: los verbos reflexivos y el subjuntivo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empezar: los verbos reflexivos y el subjuntivo</dc:title>
  <dc:creator>Windows User</dc:creator>
  <cp:lastModifiedBy>Windows User</cp:lastModifiedBy>
  <cp:revision>4</cp:revision>
  <dcterms:created xsi:type="dcterms:W3CDTF">2012-04-13T18:59:16Z</dcterms:created>
  <dcterms:modified xsi:type="dcterms:W3CDTF">2012-04-13T20:44:50Z</dcterms:modified>
</cp:coreProperties>
</file>