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5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8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8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6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5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5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6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0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9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11854-333B-4FB5-B963-C32BE8F1432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7F87-FBD7-4597-8849-03E036DDC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Para </a:t>
            </a:r>
            <a:r>
              <a:rPr lang="en-US" dirty="0" err="1" smtClean="0">
                <a:solidFill>
                  <a:srgbClr val="7030A0"/>
                </a:solidFill>
              </a:rPr>
              <a:t>empezar</a:t>
            </a:r>
            <a:r>
              <a:rPr lang="en-US" dirty="0" smtClean="0">
                <a:solidFill>
                  <a:srgbClr val="7030A0"/>
                </a:solidFill>
              </a:rPr>
              <a:t>: ¿el </a:t>
            </a:r>
            <a:r>
              <a:rPr lang="en-US" dirty="0" err="1" smtClean="0">
                <a:solidFill>
                  <a:srgbClr val="7030A0"/>
                </a:solidFill>
              </a:rPr>
              <a:t>subjuntivo</a:t>
            </a:r>
            <a:r>
              <a:rPr lang="en-US" dirty="0" smtClean="0">
                <a:solidFill>
                  <a:srgbClr val="7030A0"/>
                </a:solidFill>
              </a:rPr>
              <a:t> o no?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err="1" smtClean="0">
                <a:solidFill>
                  <a:srgbClr val="7030A0"/>
                </a:solidFill>
              </a:rPr>
              <a:t>Conjuga</a:t>
            </a:r>
            <a:r>
              <a:rPr lang="en-US" dirty="0" smtClean="0">
                <a:solidFill>
                  <a:srgbClr val="7030A0"/>
                </a:solidFill>
              </a:rPr>
              <a:t> el </a:t>
            </a:r>
            <a:r>
              <a:rPr lang="en-US" dirty="0" err="1" smtClean="0">
                <a:solidFill>
                  <a:srgbClr val="7030A0"/>
                </a:solidFill>
              </a:rPr>
              <a:t>verbo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>
                <a:solidFill>
                  <a:srgbClr val="00B050"/>
                </a:solidFill>
              </a:rPr>
              <a:t>Yo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quiero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que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tú</a:t>
            </a:r>
            <a:r>
              <a:rPr lang="en-US" dirty="0" smtClean="0">
                <a:solidFill>
                  <a:srgbClr val="00B050"/>
                </a:solidFill>
              </a:rPr>
              <a:t>____________(</a:t>
            </a:r>
            <a:r>
              <a:rPr lang="en-US" dirty="0" err="1" smtClean="0">
                <a:solidFill>
                  <a:srgbClr val="00B050"/>
                </a:solidFill>
              </a:rPr>
              <a:t>ir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en-US" dirty="0" err="1" smtClean="0">
                <a:solidFill>
                  <a:srgbClr val="00B050"/>
                </a:solidFill>
              </a:rPr>
              <a:t>ahora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2.  </a:t>
            </a:r>
            <a:r>
              <a:rPr lang="en-US" dirty="0" err="1" smtClean="0">
                <a:solidFill>
                  <a:srgbClr val="00B050"/>
                </a:solidFill>
              </a:rPr>
              <a:t>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necesario</a:t>
            </a:r>
            <a:r>
              <a:rPr lang="en-US" dirty="0" smtClean="0">
                <a:solidFill>
                  <a:srgbClr val="00B050"/>
                </a:solidFill>
              </a:rPr>
              <a:t>_______________(</a:t>
            </a:r>
            <a:r>
              <a:rPr lang="en-US" dirty="0" err="1" smtClean="0">
                <a:solidFill>
                  <a:srgbClr val="00B050"/>
                </a:solidFill>
              </a:rPr>
              <a:t>estudiar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3.  </a:t>
            </a:r>
            <a:r>
              <a:rPr lang="en-US" dirty="0" err="1" smtClean="0">
                <a:solidFill>
                  <a:srgbClr val="00B050"/>
                </a:solidFill>
              </a:rPr>
              <a:t>Yo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tengo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miedo</a:t>
            </a:r>
            <a:r>
              <a:rPr lang="en-US" dirty="0" smtClean="0">
                <a:solidFill>
                  <a:srgbClr val="00B050"/>
                </a:solidFill>
              </a:rPr>
              <a:t> de </a:t>
            </a:r>
            <a:r>
              <a:rPr lang="en-US" dirty="0" err="1" smtClean="0">
                <a:solidFill>
                  <a:srgbClr val="00B050"/>
                </a:solidFill>
              </a:rPr>
              <a:t>que</a:t>
            </a:r>
            <a:r>
              <a:rPr lang="en-US" dirty="0" smtClean="0">
                <a:solidFill>
                  <a:srgbClr val="00B050"/>
                </a:solidFill>
              </a:rPr>
              <a:t> mi </a:t>
            </a:r>
            <a:r>
              <a:rPr lang="en-US" dirty="0" err="1" smtClean="0">
                <a:solidFill>
                  <a:srgbClr val="00B050"/>
                </a:solidFill>
              </a:rPr>
              <a:t>abuela</a:t>
            </a:r>
            <a:r>
              <a:rPr lang="en-US" dirty="0" smtClean="0">
                <a:solidFill>
                  <a:srgbClr val="00B050"/>
                </a:solidFill>
              </a:rPr>
              <a:t>____________(</a:t>
            </a:r>
            <a:r>
              <a:rPr lang="en-US" dirty="0" err="1" smtClean="0">
                <a:solidFill>
                  <a:srgbClr val="00B050"/>
                </a:solidFill>
              </a:rPr>
              <a:t>enfermarse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4.  </a:t>
            </a:r>
            <a:r>
              <a:rPr lang="en-US" dirty="0" err="1" smtClean="0">
                <a:solidFill>
                  <a:srgbClr val="00B050"/>
                </a:solidFill>
              </a:rPr>
              <a:t>Ojalá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que</a:t>
            </a:r>
            <a:r>
              <a:rPr lang="en-US" dirty="0" smtClean="0">
                <a:solidFill>
                  <a:srgbClr val="00B050"/>
                </a:solidFill>
              </a:rPr>
              <a:t> no ___________(</a:t>
            </a:r>
            <a:r>
              <a:rPr lang="en-US" dirty="0" err="1" smtClean="0">
                <a:solidFill>
                  <a:srgbClr val="00B050"/>
                </a:solidFill>
              </a:rPr>
              <a:t>llover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en-US" dirty="0" err="1" smtClean="0">
                <a:solidFill>
                  <a:srgbClr val="00B050"/>
                </a:solidFill>
              </a:rPr>
              <a:t>mañana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5.  </a:t>
            </a:r>
            <a:r>
              <a:rPr lang="en-US" dirty="0" err="1" smtClean="0">
                <a:solidFill>
                  <a:srgbClr val="00B050"/>
                </a:solidFill>
              </a:rPr>
              <a:t>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una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lástima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que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Pepe</a:t>
            </a:r>
            <a:r>
              <a:rPr lang="en-US" dirty="0" smtClean="0">
                <a:solidFill>
                  <a:srgbClr val="00B050"/>
                </a:solidFill>
              </a:rPr>
              <a:t> no ________(</a:t>
            </a:r>
            <a:r>
              <a:rPr lang="en-US" dirty="0" err="1" smtClean="0">
                <a:solidFill>
                  <a:srgbClr val="00B050"/>
                </a:solidFill>
              </a:rPr>
              <a:t>tener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en-US" dirty="0" err="1" smtClean="0">
                <a:solidFill>
                  <a:srgbClr val="00B050"/>
                </a:solidFill>
              </a:rPr>
              <a:t>novia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Mis</a:t>
            </a:r>
            <a:r>
              <a:rPr lang="en-US" dirty="0" smtClean="0">
                <a:solidFill>
                  <a:srgbClr val="00B050"/>
                </a:solidFill>
              </a:rPr>
              <a:t> padres </a:t>
            </a:r>
            <a:r>
              <a:rPr lang="en-US" dirty="0" err="1" smtClean="0">
                <a:solidFill>
                  <a:srgbClr val="00B050"/>
                </a:solidFill>
              </a:rPr>
              <a:t>exigen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que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yo</a:t>
            </a:r>
            <a:r>
              <a:rPr lang="en-US" dirty="0" smtClean="0">
                <a:solidFill>
                  <a:srgbClr val="00B050"/>
                </a:solidFill>
              </a:rPr>
              <a:t>__________(</a:t>
            </a:r>
            <a:r>
              <a:rPr lang="en-US" dirty="0" err="1" smtClean="0">
                <a:solidFill>
                  <a:srgbClr val="00B050"/>
                </a:solidFill>
              </a:rPr>
              <a:t>sacar</a:t>
            </a:r>
            <a:r>
              <a:rPr lang="en-US" dirty="0" smtClean="0">
                <a:solidFill>
                  <a:srgbClr val="00B050"/>
                </a:solidFill>
              </a:rPr>
              <a:t>) </a:t>
            </a:r>
            <a:r>
              <a:rPr lang="en-US" dirty="0" err="1" smtClean="0">
                <a:solidFill>
                  <a:srgbClr val="00B050"/>
                </a:solidFill>
              </a:rPr>
              <a:t>buenas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notas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r>
              <a:rPr lang="en-US" dirty="0" smtClean="0"/>
              <a:t>: ¿el </a:t>
            </a:r>
            <a:r>
              <a:rPr lang="en-US" dirty="0" err="1" smtClean="0"/>
              <a:t>subjuntivo</a:t>
            </a:r>
            <a:r>
              <a:rPr lang="en-US" dirty="0" smtClean="0"/>
              <a:t> o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CC00FF"/>
                </a:solidFill>
              </a:rPr>
              <a:t>vayas</a:t>
            </a:r>
            <a:r>
              <a:rPr lang="en-US" dirty="0" smtClean="0"/>
              <a:t> (</a:t>
            </a:r>
            <a:r>
              <a:rPr lang="en-US" dirty="0" err="1" smtClean="0"/>
              <a:t>ir</a:t>
            </a:r>
            <a:r>
              <a:rPr lang="en-US" dirty="0" smtClean="0"/>
              <a:t>) </a:t>
            </a:r>
            <a:r>
              <a:rPr lang="en-US" dirty="0" err="1" smtClean="0"/>
              <a:t>ahora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CC00FF"/>
                </a:solidFill>
              </a:rPr>
              <a:t>estudiar</a:t>
            </a:r>
            <a:r>
              <a:rPr lang="en-US" dirty="0" smtClean="0">
                <a:solidFill>
                  <a:srgbClr val="CC00FF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estudiar</a:t>
            </a:r>
            <a:r>
              <a:rPr lang="en-US" dirty="0" smtClean="0"/>
              <a:t>)</a:t>
            </a:r>
          </a:p>
          <a:p>
            <a:r>
              <a:rPr lang="en-US" dirty="0" smtClean="0"/>
              <a:t>3.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miedo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mi </a:t>
            </a:r>
            <a:r>
              <a:rPr lang="en-US" dirty="0" err="1" smtClean="0"/>
              <a:t>abuela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CC00FF"/>
                </a:solidFill>
              </a:rPr>
              <a:t>se </a:t>
            </a:r>
            <a:r>
              <a:rPr lang="en-US" b="1" u="sng" dirty="0" err="1" smtClean="0">
                <a:solidFill>
                  <a:srgbClr val="CC00FF"/>
                </a:solidFill>
              </a:rPr>
              <a:t>enferme</a:t>
            </a:r>
            <a:r>
              <a:rPr lang="en-US" dirty="0" smtClean="0"/>
              <a:t>. (</a:t>
            </a:r>
            <a:r>
              <a:rPr lang="en-US" dirty="0" err="1" smtClean="0"/>
              <a:t>enfermarse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4.  </a:t>
            </a:r>
            <a:r>
              <a:rPr lang="en-US" dirty="0" err="1" smtClean="0"/>
              <a:t>Ojalá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 </a:t>
            </a:r>
            <a:r>
              <a:rPr lang="en-US" b="1" u="sng" dirty="0" err="1" smtClean="0">
                <a:solidFill>
                  <a:srgbClr val="CC00FF"/>
                </a:solidFill>
              </a:rPr>
              <a:t>llueva</a:t>
            </a:r>
            <a:r>
              <a:rPr lang="en-US" dirty="0" smtClean="0"/>
              <a:t> (</a:t>
            </a:r>
            <a:r>
              <a:rPr lang="en-US" dirty="0" err="1" smtClean="0"/>
              <a:t>llover</a:t>
            </a:r>
            <a:r>
              <a:rPr lang="en-US" dirty="0" smtClean="0"/>
              <a:t>)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lástima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Pepe</a:t>
            </a:r>
            <a:r>
              <a:rPr lang="en-US" dirty="0" smtClean="0"/>
              <a:t> no  </a:t>
            </a:r>
            <a:r>
              <a:rPr lang="en-US" b="1" u="sng" dirty="0" err="1" smtClean="0">
                <a:solidFill>
                  <a:srgbClr val="CC00FF"/>
                </a:solidFill>
              </a:rPr>
              <a:t>tenga</a:t>
            </a:r>
            <a:r>
              <a:rPr lang="en-US" b="1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tener</a:t>
            </a:r>
            <a:r>
              <a:rPr lang="en-US" dirty="0" smtClean="0"/>
              <a:t>) </a:t>
            </a:r>
            <a:r>
              <a:rPr lang="en-US" dirty="0" err="1" smtClean="0"/>
              <a:t>novia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exigen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CC00FF"/>
                </a:solidFill>
              </a:rPr>
              <a:t>saque</a:t>
            </a:r>
            <a:r>
              <a:rPr lang="en-US" dirty="0" smtClean="0"/>
              <a:t>(</a:t>
            </a:r>
            <a:r>
              <a:rPr lang="en-US" dirty="0" err="1" smtClean="0"/>
              <a:t>sacar</a:t>
            </a:r>
            <a:r>
              <a:rPr lang="en-US" dirty="0" smtClean="0"/>
              <a:t>)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1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152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Para empezar: ¿el subjuntivo o no? Conjuga el verbo</vt:lpstr>
      <vt:lpstr>Para empezar: ¿el subjuntivo o no?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empezar: ¿el subjuntivo o no?</dc:title>
  <dc:creator>Windows User</dc:creator>
  <cp:lastModifiedBy>Windows User</cp:lastModifiedBy>
  <cp:revision>4</cp:revision>
  <dcterms:created xsi:type="dcterms:W3CDTF">2012-02-09T13:00:41Z</dcterms:created>
  <dcterms:modified xsi:type="dcterms:W3CDTF">2015-02-25T16:28:41Z</dcterms:modified>
</cp:coreProperties>
</file>