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FC3E-8983-4AEE-9FF1-F9B84F4D393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9C8C-4015-4463-900C-FABC9D2C1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3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FC3E-8983-4AEE-9FF1-F9B84F4D393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9C8C-4015-4463-900C-FABC9D2C1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5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FC3E-8983-4AEE-9FF1-F9B84F4D393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9C8C-4015-4463-900C-FABC9D2C1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8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FC3E-8983-4AEE-9FF1-F9B84F4D393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9C8C-4015-4463-900C-FABC9D2C1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3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FC3E-8983-4AEE-9FF1-F9B84F4D393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9C8C-4015-4463-900C-FABC9D2C1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FC3E-8983-4AEE-9FF1-F9B84F4D393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9C8C-4015-4463-900C-FABC9D2C1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6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FC3E-8983-4AEE-9FF1-F9B84F4D393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9C8C-4015-4463-900C-FABC9D2C1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1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FC3E-8983-4AEE-9FF1-F9B84F4D393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9C8C-4015-4463-900C-FABC9D2C1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0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FC3E-8983-4AEE-9FF1-F9B84F4D393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9C8C-4015-4463-900C-FABC9D2C1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6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FC3E-8983-4AEE-9FF1-F9B84F4D393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9C8C-4015-4463-900C-FABC9D2C1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1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FC3E-8983-4AEE-9FF1-F9B84F4D393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9C8C-4015-4463-900C-FABC9D2C1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7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2FC3E-8983-4AEE-9FF1-F9B84F4D393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09C8C-4015-4463-900C-FABC9D2C1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empezar</a:t>
            </a:r>
            <a:r>
              <a:rPr lang="en-US" dirty="0" smtClean="0"/>
              <a:t>: ¿el </a:t>
            </a:r>
            <a:r>
              <a:rPr lang="en-US" dirty="0" err="1" smtClean="0"/>
              <a:t>subjuntivo</a:t>
            </a:r>
            <a:r>
              <a:rPr lang="en-US" dirty="0" smtClean="0"/>
              <a:t> o 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cierto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Diego_________(</a:t>
            </a:r>
            <a:r>
              <a:rPr lang="en-US" dirty="0" err="1" smtClean="0"/>
              <a:t>conducir</a:t>
            </a:r>
            <a:r>
              <a:rPr lang="en-US" dirty="0" smtClean="0"/>
              <a:t>) mal.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______________(</a:t>
            </a:r>
            <a:r>
              <a:rPr lang="en-US" dirty="0" err="1" smtClean="0"/>
              <a:t>ir</a:t>
            </a:r>
            <a:r>
              <a:rPr lang="en-US" dirty="0" smtClean="0"/>
              <a:t>)</a:t>
            </a:r>
          </a:p>
          <a:p>
            <a:pPr marL="514350" indent="-514350">
              <a:buAutoNum type="arabicPeriod" startAt="3"/>
            </a:pP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___________(</a:t>
            </a:r>
            <a:r>
              <a:rPr lang="en-US" dirty="0" err="1" smtClean="0"/>
              <a:t>dormir</a:t>
            </a:r>
            <a:r>
              <a:rPr lang="en-US" dirty="0" smtClean="0"/>
              <a:t>) </a:t>
            </a:r>
            <a:r>
              <a:rPr lang="en-US" dirty="0" err="1" smtClean="0"/>
              <a:t>ocho</a:t>
            </a:r>
            <a:r>
              <a:rPr lang="en-US" dirty="0" smtClean="0"/>
              <a:t> </a:t>
            </a:r>
            <a:r>
              <a:rPr lang="en-US" dirty="0" err="1" smtClean="0"/>
              <a:t>horas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4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creo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jugador</a:t>
            </a:r>
            <a:r>
              <a:rPr lang="en-US" dirty="0" smtClean="0"/>
              <a:t>__________ (</a:t>
            </a:r>
            <a:r>
              <a:rPr lang="en-US" dirty="0" err="1" smtClean="0"/>
              <a:t>jugar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los </a:t>
            </a:r>
            <a:r>
              <a:rPr lang="en-US" dirty="0" err="1" smtClean="0"/>
              <a:t>Yanquis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5"/>
            </a:pPr>
            <a:r>
              <a:rPr lang="en-US" dirty="0" err="1" smtClean="0"/>
              <a:t>Dudamos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_____________(</a:t>
            </a:r>
            <a:r>
              <a:rPr lang="en-US" dirty="0" err="1" smtClean="0"/>
              <a:t>haber</a:t>
            </a:r>
            <a:r>
              <a:rPr lang="en-US" dirty="0" smtClean="0"/>
              <a:t>) un </a:t>
            </a:r>
            <a:r>
              <a:rPr lang="en-US" dirty="0" err="1" smtClean="0"/>
              <a:t>examen</a:t>
            </a:r>
            <a:r>
              <a:rPr lang="en-US" dirty="0" smtClean="0"/>
              <a:t> </a:t>
            </a:r>
            <a:r>
              <a:rPr lang="en-US" dirty="0" err="1" smtClean="0"/>
              <a:t>mañana</a:t>
            </a:r>
            <a:r>
              <a:rPr lang="en-US" dirty="0"/>
              <a:t> </a:t>
            </a:r>
            <a:r>
              <a:rPr lang="en-US" dirty="0" smtClean="0"/>
              <a:t>en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ciencias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 </a:t>
            </a:r>
            <a:r>
              <a:rPr lang="en-US" dirty="0" err="1" smtClean="0"/>
              <a:t>Piensa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_____________(</a:t>
            </a:r>
            <a:r>
              <a:rPr lang="en-US" dirty="0" err="1" smtClean="0"/>
              <a:t>decir</a:t>
            </a:r>
            <a:r>
              <a:rPr lang="en-US" dirty="0" smtClean="0"/>
              <a:t>) la </a:t>
            </a:r>
            <a:r>
              <a:rPr lang="en-US" dirty="0" err="1" smtClean="0"/>
              <a:t>verdad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5"/>
            </a:pPr>
            <a:endParaRPr lang="en-US" dirty="0"/>
          </a:p>
          <a:p>
            <a:pPr marL="514350" indent="-514350"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90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empezar</a:t>
            </a:r>
            <a:r>
              <a:rPr lang="en-US" dirty="0" smtClean="0"/>
              <a:t>: ¿el </a:t>
            </a:r>
            <a:r>
              <a:rPr lang="en-US" dirty="0" err="1" smtClean="0"/>
              <a:t>subjuntivo</a:t>
            </a:r>
            <a:r>
              <a:rPr lang="en-US" dirty="0" smtClean="0"/>
              <a:t> o 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cierto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Diego </a:t>
            </a:r>
            <a:r>
              <a:rPr lang="en-US" b="1" i="1" u="sng" dirty="0" err="1" smtClean="0"/>
              <a:t>conduzca</a:t>
            </a:r>
            <a:r>
              <a:rPr lang="en-US" dirty="0"/>
              <a:t> </a:t>
            </a:r>
            <a:r>
              <a:rPr lang="en-US" dirty="0" smtClean="0"/>
              <a:t>mal.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i="1" u="sng" dirty="0" err="1" smtClean="0"/>
              <a:t>vayas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 startAt="3"/>
            </a:pP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i="1" u="sng" dirty="0" err="1" smtClean="0"/>
              <a:t>durmamos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 </a:t>
            </a:r>
            <a:r>
              <a:rPr lang="en-US" dirty="0" err="1" smtClean="0"/>
              <a:t>horas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4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creo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jugador</a:t>
            </a:r>
            <a:r>
              <a:rPr lang="en-US" dirty="0" smtClean="0"/>
              <a:t> </a:t>
            </a:r>
            <a:r>
              <a:rPr lang="en-US" b="1" i="1" u="sng" dirty="0" err="1" smtClean="0"/>
              <a:t>juega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los </a:t>
            </a:r>
            <a:r>
              <a:rPr lang="en-US" dirty="0" err="1" smtClean="0"/>
              <a:t>Yanquis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5"/>
            </a:pPr>
            <a:r>
              <a:rPr lang="en-US" dirty="0" err="1" smtClean="0"/>
              <a:t>Dudamos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 </a:t>
            </a:r>
            <a:r>
              <a:rPr lang="en-US" b="1" i="1" u="sng" dirty="0" err="1" smtClean="0"/>
              <a:t>haya</a:t>
            </a:r>
            <a:r>
              <a:rPr lang="en-US" dirty="0" smtClean="0"/>
              <a:t> un </a:t>
            </a:r>
            <a:r>
              <a:rPr lang="en-US" dirty="0" err="1" smtClean="0"/>
              <a:t>examen</a:t>
            </a:r>
            <a:r>
              <a:rPr lang="en-US" dirty="0" smtClean="0"/>
              <a:t> </a:t>
            </a:r>
            <a:r>
              <a:rPr lang="en-US" dirty="0" err="1" smtClean="0"/>
              <a:t>mañana</a:t>
            </a:r>
            <a:r>
              <a:rPr lang="en-US" dirty="0"/>
              <a:t> </a:t>
            </a:r>
            <a:r>
              <a:rPr lang="en-US" dirty="0" smtClean="0"/>
              <a:t>en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ciencias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 </a:t>
            </a:r>
            <a:r>
              <a:rPr lang="en-US" dirty="0" err="1" smtClean="0"/>
              <a:t>Piensa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b="1" i="1" u="sng" dirty="0" err="1" smtClean="0"/>
              <a:t>dicen</a:t>
            </a:r>
            <a:r>
              <a:rPr lang="en-US" b="1" i="1" u="sng" smtClean="0"/>
              <a:t> </a:t>
            </a:r>
            <a:r>
              <a:rPr lang="en-US" smtClean="0"/>
              <a:t>la </a:t>
            </a:r>
            <a:r>
              <a:rPr lang="en-US" dirty="0" err="1" smtClean="0"/>
              <a:t>verdad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5"/>
            </a:pPr>
            <a:endParaRPr lang="en-US" dirty="0"/>
          </a:p>
          <a:p>
            <a:pPr marL="514350" indent="-514350"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36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134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Para empezar: ¿el subjuntivo o no?</vt:lpstr>
      <vt:lpstr>Para empezar: ¿el subjuntivo o no?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empezar: ¿el subjuntivo o no?</dc:title>
  <dc:creator>Windows User</dc:creator>
  <cp:lastModifiedBy>Windows User</cp:lastModifiedBy>
  <cp:revision>2</cp:revision>
  <dcterms:created xsi:type="dcterms:W3CDTF">2012-03-05T13:57:37Z</dcterms:created>
  <dcterms:modified xsi:type="dcterms:W3CDTF">2012-03-05T14:05:12Z</dcterms:modified>
</cp:coreProperties>
</file>