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2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E5BE-07E4-4639-91EE-5A78F408249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E11A-3319-4E24-BF2D-DFD3E61B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56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E5BE-07E4-4639-91EE-5A78F408249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E11A-3319-4E24-BF2D-DFD3E61B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1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E5BE-07E4-4639-91EE-5A78F408249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E11A-3319-4E24-BF2D-DFD3E61B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3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E5BE-07E4-4639-91EE-5A78F408249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E11A-3319-4E24-BF2D-DFD3E61B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1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E5BE-07E4-4639-91EE-5A78F408249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E11A-3319-4E24-BF2D-DFD3E61B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5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E5BE-07E4-4639-91EE-5A78F408249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E11A-3319-4E24-BF2D-DFD3E61B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7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E5BE-07E4-4639-91EE-5A78F408249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E11A-3319-4E24-BF2D-DFD3E61B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0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E5BE-07E4-4639-91EE-5A78F408249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E11A-3319-4E24-BF2D-DFD3E61B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2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E5BE-07E4-4639-91EE-5A78F408249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E11A-3319-4E24-BF2D-DFD3E61B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14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E5BE-07E4-4639-91EE-5A78F408249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E11A-3319-4E24-BF2D-DFD3E61B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E5BE-07E4-4639-91EE-5A78F408249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E11A-3319-4E24-BF2D-DFD3E61B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1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EE5BE-07E4-4639-91EE-5A78F408249D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EE11A-3319-4E24-BF2D-DFD3E61B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0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FF"/>
                </a:solidFill>
              </a:rPr>
              <a:t>¿El </a:t>
            </a:r>
            <a:r>
              <a:rPr lang="en-US" dirty="0" err="1" smtClean="0">
                <a:solidFill>
                  <a:srgbClr val="FF00FF"/>
                </a:solidFill>
              </a:rPr>
              <a:t>subjuntivo</a:t>
            </a:r>
            <a:r>
              <a:rPr lang="en-US" dirty="0" smtClean="0">
                <a:solidFill>
                  <a:srgbClr val="FF00FF"/>
                </a:solidFill>
              </a:rPr>
              <a:t> o el </a:t>
            </a:r>
            <a:r>
              <a:rPr lang="en-US" dirty="0" err="1" smtClean="0">
                <a:solidFill>
                  <a:srgbClr val="FF00FF"/>
                </a:solidFill>
              </a:rPr>
              <a:t>indicativo</a:t>
            </a:r>
            <a:r>
              <a:rPr lang="en-US" dirty="0" smtClean="0">
                <a:solidFill>
                  <a:srgbClr val="FF00FF"/>
                </a:solidFill>
              </a:rPr>
              <a:t>?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</a:t>
            </a:r>
            <a:r>
              <a:rPr lang="en-US" dirty="0" smtClean="0">
                <a:solidFill>
                  <a:srgbClr val="0070C0"/>
                </a:solidFill>
              </a:rPr>
              <a:t>.  No hay </a:t>
            </a:r>
            <a:r>
              <a:rPr lang="en-US" dirty="0" err="1" smtClean="0">
                <a:solidFill>
                  <a:srgbClr val="0070C0"/>
                </a:solidFill>
              </a:rPr>
              <a:t>nadie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que</a:t>
            </a:r>
            <a:r>
              <a:rPr lang="en-US" dirty="0" smtClean="0">
                <a:solidFill>
                  <a:srgbClr val="0070C0"/>
                </a:solidFill>
              </a:rPr>
              <a:t> me_________(</a:t>
            </a:r>
            <a:r>
              <a:rPr lang="en-US" dirty="0" err="1" smtClean="0">
                <a:solidFill>
                  <a:srgbClr val="0070C0"/>
                </a:solidFill>
              </a:rPr>
              <a:t>comprender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2.  </a:t>
            </a:r>
            <a:r>
              <a:rPr lang="en-US" dirty="0" err="1" smtClean="0">
                <a:solidFill>
                  <a:srgbClr val="0070C0"/>
                </a:solidFill>
              </a:rPr>
              <a:t>Busco</a:t>
            </a:r>
            <a:r>
              <a:rPr lang="en-US" dirty="0" smtClean="0">
                <a:solidFill>
                  <a:srgbClr val="0070C0"/>
                </a:solidFill>
              </a:rPr>
              <a:t> un </a:t>
            </a:r>
            <a:r>
              <a:rPr lang="en-US" dirty="0" err="1" smtClean="0">
                <a:solidFill>
                  <a:srgbClr val="0070C0"/>
                </a:solidFill>
              </a:rPr>
              <a:t>novio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que</a:t>
            </a:r>
            <a:r>
              <a:rPr lang="en-US" dirty="0" smtClean="0">
                <a:solidFill>
                  <a:srgbClr val="0070C0"/>
                </a:solidFill>
              </a:rPr>
              <a:t> _________(</a:t>
            </a:r>
            <a:r>
              <a:rPr lang="en-US" dirty="0" err="1" smtClean="0">
                <a:solidFill>
                  <a:srgbClr val="0070C0"/>
                </a:solidFill>
              </a:rPr>
              <a:t>ser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err="1" smtClean="0">
                <a:solidFill>
                  <a:srgbClr val="0070C0"/>
                </a:solidFill>
              </a:rPr>
              <a:t>rico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3.  Josefina </a:t>
            </a:r>
            <a:r>
              <a:rPr lang="en-US" dirty="0" err="1" smtClean="0">
                <a:solidFill>
                  <a:srgbClr val="0070C0"/>
                </a:solidFill>
              </a:rPr>
              <a:t>tiene</a:t>
            </a:r>
            <a:r>
              <a:rPr lang="en-US" dirty="0" smtClean="0">
                <a:solidFill>
                  <a:srgbClr val="0070C0"/>
                </a:solidFill>
              </a:rPr>
              <a:t> un </a:t>
            </a:r>
            <a:r>
              <a:rPr lang="en-US" dirty="0" err="1" smtClean="0">
                <a:solidFill>
                  <a:srgbClr val="0070C0"/>
                </a:solidFill>
              </a:rPr>
              <a:t>novio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que</a:t>
            </a:r>
            <a:r>
              <a:rPr lang="en-US" dirty="0" smtClean="0">
                <a:solidFill>
                  <a:srgbClr val="0070C0"/>
                </a:solidFill>
              </a:rPr>
              <a:t> _______(</a:t>
            </a:r>
            <a:r>
              <a:rPr lang="en-US" dirty="0" err="1" smtClean="0">
                <a:solidFill>
                  <a:srgbClr val="0070C0"/>
                </a:solidFill>
              </a:rPr>
              <a:t>ser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err="1" smtClean="0">
                <a:solidFill>
                  <a:srgbClr val="0070C0"/>
                </a:solidFill>
              </a:rPr>
              <a:t>muy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guapo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4.  </a:t>
            </a:r>
            <a:r>
              <a:rPr lang="en-US" dirty="0" err="1" smtClean="0">
                <a:solidFill>
                  <a:srgbClr val="0070C0"/>
                </a:solidFill>
              </a:rPr>
              <a:t>Quiero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vivir</a:t>
            </a:r>
            <a:r>
              <a:rPr lang="en-US" dirty="0" smtClean="0">
                <a:solidFill>
                  <a:srgbClr val="0070C0"/>
                </a:solidFill>
              </a:rPr>
              <a:t> en </a:t>
            </a:r>
            <a:r>
              <a:rPr lang="en-US" dirty="0" err="1" smtClean="0">
                <a:solidFill>
                  <a:srgbClr val="0070C0"/>
                </a:solidFill>
              </a:rPr>
              <a:t>una</a:t>
            </a:r>
            <a:r>
              <a:rPr lang="en-US" dirty="0" smtClean="0">
                <a:solidFill>
                  <a:srgbClr val="0070C0"/>
                </a:solidFill>
              </a:rPr>
              <a:t> casa </a:t>
            </a:r>
            <a:r>
              <a:rPr lang="en-US" dirty="0" err="1" smtClean="0">
                <a:solidFill>
                  <a:srgbClr val="0070C0"/>
                </a:solidFill>
              </a:rPr>
              <a:t>que</a:t>
            </a:r>
            <a:r>
              <a:rPr lang="en-US" dirty="0" smtClean="0">
                <a:solidFill>
                  <a:srgbClr val="0070C0"/>
                </a:solidFill>
              </a:rPr>
              <a:t> ________(</a:t>
            </a:r>
            <a:r>
              <a:rPr lang="en-US" dirty="0" err="1" smtClean="0">
                <a:solidFill>
                  <a:srgbClr val="0070C0"/>
                </a:solidFill>
              </a:rPr>
              <a:t>estar</a:t>
            </a:r>
            <a:r>
              <a:rPr lang="en-US" dirty="0" smtClean="0">
                <a:solidFill>
                  <a:srgbClr val="0070C0"/>
                </a:solidFill>
              </a:rPr>
              <a:t>) en la playa.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5.  ¿</a:t>
            </a:r>
            <a:r>
              <a:rPr lang="en-US" dirty="0" err="1" smtClean="0">
                <a:solidFill>
                  <a:srgbClr val="0070C0"/>
                </a:solidFill>
              </a:rPr>
              <a:t>Conoces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una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tienda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que</a:t>
            </a:r>
            <a:r>
              <a:rPr lang="en-US" dirty="0" smtClean="0">
                <a:solidFill>
                  <a:srgbClr val="0070C0"/>
                </a:solidFill>
              </a:rPr>
              <a:t> ___________(</a:t>
            </a:r>
            <a:r>
              <a:rPr lang="en-US" dirty="0" err="1" smtClean="0">
                <a:solidFill>
                  <a:srgbClr val="0070C0"/>
                </a:solidFill>
              </a:rPr>
              <a:t>venderse</a:t>
            </a:r>
            <a:r>
              <a:rPr lang="en-US" dirty="0" smtClean="0">
                <a:solidFill>
                  <a:srgbClr val="0070C0"/>
                </a:solidFill>
              </a:rPr>
              <a:t>) la carne </a:t>
            </a:r>
            <a:r>
              <a:rPr lang="en-US" dirty="0" err="1" smtClean="0">
                <a:solidFill>
                  <a:srgbClr val="0070C0"/>
                </a:solidFill>
              </a:rPr>
              <a:t>orgánica</a:t>
            </a:r>
            <a:r>
              <a:rPr lang="en-US" dirty="0" smtClean="0">
                <a:solidFill>
                  <a:srgbClr val="0070C0"/>
                </a:solidFill>
              </a:rPr>
              <a:t>?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6.  </a:t>
            </a:r>
            <a:r>
              <a:rPr lang="en-US" dirty="0" err="1" smtClean="0">
                <a:solidFill>
                  <a:srgbClr val="0070C0"/>
                </a:solidFill>
              </a:rPr>
              <a:t>Buscamos</a:t>
            </a:r>
            <a:r>
              <a:rPr lang="en-US" dirty="0" smtClean="0">
                <a:solidFill>
                  <a:srgbClr val="0070C0"/>
                </a:solidFill>
              </a:rPr>
              <a:t> al </a:t>
            </a:r>
            <a:r>
              <a:rPr lang="en-US" dirty="0" err="1" smtClean="0">
                <a:solidFill>
                  <a:srgbClr val="0070C0"/>
                </a:solidFill>
              </a:rPr>
              <a:t>profesor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que</a:t>
            </a:r>
            <a:r>
              <a:rPr lang="en-US" dirty="0" smtClean="0">
                <a:solidFill>
                  <a:srgbClr val="0070C0"/>
                </a:solidFill>
              </a:rPr>
              <a:t> ____________(</a:t>
            </a:r>
            <a:r>
              <a:rPr lang="en-US" dirty="0" err="1" smtClean="0">
                <a:solidFill>
                  <a:srgbClr val="0070C0"/>
                </a:solidFill>
              </a:rPr>
              <a:t>conocer</a:t>
            </a:r>
            <a:r>
              <a:rPr lang="en-US" dirty="0" smtClean="0">
                <a:solidFill>
                  <a:srgbClr val="0070C0"/>
                </a:solidFill>
              </a:rPr>
              <a:t>) a Elena.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30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¿El </a:t>
            </a:r>
            <a:r>
              <a:rPr lang="en-US" dirty="0" err="1" smtClean="0"/>
              <a:t>subjuntivo</a:t>
            </a:r>
            <a:r>
              <a:rPr lang="en-US" dirty="0" smtClean="0"/>
              <a:t> o el </a:t>
            </a:r>
            <a:r>
              <a:rPr lang="en-US" dirty="0" err="1" smtClean="0"/>
              <a:t>indicativo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 No hay </a:t>
            </a:r>
            <a:r>
              <a:rPr lang="en-US" dirty="0" err="1" smtClean="0"/>
              <a:t>nadie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me </a:t>
            </a:r>
            <a:r>
              <a:rPr lang="en-US" b="1" u="sng" dirty="0" err="1" smtClean="0">
                <a:solidFill>
                  <a:srgbClr val="00B050"/>
                </a:solidFill>
              </a:rPr>
              <a:t>comprenda</a:t>
            </a:r>
            <a:r>
              <a:rPr lang="en-US" dirty="0" smtClean="0">
                <a:solidFill>
                  <a:srgbClr val="00B050"/>
                </a:solidFill>
              </a:rPr>
              <a:t>.(</a:t>
            </a:r>
            <a:r>
              <a:rPr lang="en-US" dirty="0" err="1" smtClean="0"/>
              <a:t>comprender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2.  </a:t>
            </a:r>
            <a:r>
              <a:rPr lang="en-US" dirty="0" err="1" smtClean="0"/>
              <a:t>Busco</a:t>
            </a:r>
            <a:r>
              <a:rPr lang="en-US" dirty="0" smtClean="0"/>
              <a:t> un </a:t>
            </a:r>
            <a:r>
              <a:rPr lang="en-US" dirty="0" err="1" smtClean="0"/>
              <a:t>novio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 </a:t>
            </a:r>
            <a:r>
              <a:rPr lang="en-US" b="1" u="sng" dirty="0" smtClean="0">
                <a:solidFill>
                  <a:srgbClr val="00B050"/>
                </a:solidFill>
              </a:rPr>
              <a:t>sea</a:t>
            </a:r>
            <a:r>
              <a:rPr lang="en-US" b="1" u="sng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ser</a:t>
            </a:r>
            <a:r>
              <a:rPr lang="en-US" dirty="0" smtClean="0"/>
              <a:t>) </a:t>
            </a:r>
            <a:r>
              <a:rPr lang="en-US" dirty="0" err="1" smtClean="0"/>
              <a:t>rico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 Guido </a:t>
            </a:r>
            <a:r>
              <a:rPr lang="en-US" dirty="0" err="1" smtClean="0"/>
              <a:t>tiene</a:t>
            </a:r>
            <a:r>
              <a:rPr lang="en-US" dirty="0" smtClean="0"/>
              <a:t> un </a:t>
            </a:r>
            <a:r>
              <a:rPr lang="en-US" dirty="0" err="1" smtClean="0"/>
              <a:t>novio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 </a:t>
            </a:r>
            <a:r>
              <a:rPr lang="en-US" b="1" u="sng" dirty="0" err="1" smtClean="0">
                <a:solidFill>
                  <a:srgbClr val="00B050"/>
                </a:solidFill>
              </a:rPr>
              <a:t>es</a:t>
            </a:r>
            <a:r>
              <a:rPr lang="en-US" dirty="0" smtClean="0"/>
              <a:t> (</a:t>
            </a:r>
            <a:r>
              <a:rPr lang="en-US" dirty="0" err="1" smtClean="0"/>
              <a:t>ser</a:t>
            </a:r>
            <a:r>
              <a:rPr lang="en-US" dirty="0" smtClean="0"/>
              <a:t>)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guapo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vivir</a:t>
            </a:r>
            <a:r>
              <a:rPr lang="en-US" dirty="0" smtClean="0"/>
              <a:t> en </a:t>
            </a:r>
            <a:r>
              <a:rPr lang="en-US" dirty="0" err="1" smtClean="0"/>
              <a:t>una</a:t>
            </a:r>
            <a:r>
              <a:rPr lang="en-US" dirty="0" smtClean="0"/>
              <a:t> casa </a:t>
            </a:r>
            <a:r>
              <a:rPr lang="en-US" dirty="0" err="1" smtClean="0"/>
              <a:t>que</a:t>
            </a:r>
            <a:r>
              <a:rPr lang="en-US" dirty="0" smtClean="0"/>
              <a:t>  </a:t>
            </a:r>
            <a:r>
              <a:rPr lang="en-US" b="1" u="sng" dirty="0" err="1" smtClean="0">
                <a:solidFill>
                  <a:srgbClr val="00B050"/>
                </a:solidFill>
              </a:rPr>
              <a:t>esté</a:t>
            </a:r>
            <a:r>
              <a:rPr lang="en-US" b="1" u="sng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estar</a:t>
            </a:r>
            <a:r>
              <a:rPr lang="en-US" dirty="0" smtClean="0"/>
              <a:t>) en la playa.</a:t>
            </a:r>
          </a:p>
          <a:p>
            <a:r>
              <a:rPr lang="en-US" dirty="0" smtClean="0"/>
              <a:t>5.  ¿</a:t>
            </a:r>
            <a:r>
              <a:rPr lang="en-US" dirty="0" err="1" smtClean="0"/>
              <a:t>Conoces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tienda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 </a:t>
            </a:r>
            <a:r>
              <a:rPr lang="en-US" b="1" u="sng" dirty="0" smtClean="0">
                <a:solidFill>
                  <a:srgbClr val="00B050"/>
                </a:solidFill>
              </a:rPr>
              <a:t>se </a:t>
            </a:r>
            <a:r>
              <a:rPr lang="en-US" b="1" u="sng" dirty="0" err="1" smtClean="0">
                <a:solidFill>
                  <a:srgbClr val="00B050"/>
                </a:solidFill>
              </a:rPr>
              <a:t>venda</a:t>
            </a:r>
            <a:r>
              <a:rPr lang="en-US" b="1" u="sng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venderse</a:t>
            </a:r>
            <a:r>
              <a:rPr lang="en-US" dirty="0" smtClean="0"/>
              <a:t>) la carne </a:t>
            </a:r>
            <a:r>
              <a:rPr lang="en-US" dirty="0" err="1" smtClean="0"/>
              <a:t>orgánica</a:t>
            </a:r>
            <a:r>
              <a:rPr lang="en-US" dirty="0" smtClean="0"/>
              <a:t>?</a:t>
            </a:r>
          </a:p>
          <a:p>
            <a:r>
              <a:rPr lang="en-US" dirty="0" smtClean="0"/>
              <a:t>6.  </a:t>
            </a:r>
            <a:r>
              <a:rPr lang="en-US" dirty="0" err="1" smtClean="0"/>
              <a:t>Buscamos</a:t>
            </a:r>
            <a:r>
              <a:rPr lang="en-US" dirty="0" smtClean="0"/>
              <a:t> al </a:t>
            </a:r>
            <a:r>
              <a:rPr lang="en-US" dirty="0" err="1" smtClean="0"/>
              <a:t>profesor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 </a:t>
            </a:r>
            <a:r>
              <a:rPr lang="en-US" b="1" u="sng" dirty="0" err="1" smtClean="0">
                <a:solidFill>
                  <a:srgbClr val="00B050"/>
                </a:solidFill>
              </a:rPr>
              <a:t>conoce</a:t>
            </a:r>
            <a:r>
              <a:rPr lang="en-US" dirty="0" smtClean="0"/>
              <a:t> (</a:t>
            </a:r>
            <a:r>
              <a:rPr lang="en-US" dirty="0" err="1" smtClean="0"/>
              <a:t>conocer</a:t>
            </a:r>
            <a:r>
              <a:rPr lang="en-US" dirty="0" smtClean="0"/>
              <a:t>) a Elena.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66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171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¿El subjuntivo o el indicativo?</vt:lpstr>
      <vt:lpstr>¿El subjuntivo o el indicativo?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¿El subjuntivo o el indicativo?</dc:title>
  <dc:creator>Windows User</dc:creator>
  <cp:lastModifiedBy>Windows User</cp:lastModifiedBy>
  <cp:revision>4</cp:revision>
  <dcterms:created xsi:type="dcterms:W3CDTF">2012-04-11T12:44:30Z</dcterms:created>
  <dcterms:modified xsi:type="dcterms:W3CDTF">2015-04-20T18:10:50Z</dcterms:modified>
</cp:coreProperties>
</file>