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1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3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3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5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2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3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7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3369-034C-4144-89A5-256B2C281C1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0FEB-C6D3-42FE-A63B-F47F4AB9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7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PENSAR- to think or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nso</a:t>
            </a:r>
            <a:r>
              <a:rPr lang="en-US" dirty="0" smtClean="0"/>
              <a:t>			</a:t>
            </a:r>
            <a:r>
              <a:rPr lang="en-US" dirty="0" err="1" smtClean="0"/>
              <a:t>Nosotros</a:t>
            </a:r>
            <a:r>
              <a:rPr lang="en-US" dirty="0" smtClean="0"/>
              <a:t>/as  </a:t>
            </a:r>
            <a:r>
              <a:rPr lang="en-US" dirty="0" err="1" smtClean="0"/>
              <a:t>pensamos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</a:t>
            </a:r>
            <a:r>
              <a:rPr lang="en-US" dirty="0" smtClean="0"/>
              <a:t>	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</a:t>
            </a:r>
            <a:r>
              <a:rPr lang="en-US" dirty="0" smtClean="0"/>
              <a:t> 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</a:t>
            </a:r>
            <a:r>
              <a:rPr lang="en-US" dirty="0" smtClean="0"/>
              <a:t>		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nsan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80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verano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visitar</a:t>
            </a:r>
            <a:r>
              <a:rPr lang="en-US" dirty="0" smtClean="0"/>
              <a:t> en </a:t>
            </a:r>
            <a:r>
              <a:rPr lang="en-US" dirty="0" err="1" smtClean="0"/>
              <a:t>Perú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comer en </a:t>
            </a:r>
            <a:r>
              <a:rPr lang="en-US" dirty="0" err="1" smtClean="0"/>
              <a:t>Perú</a:t>
            </a:r>
            <a:r>
              <a:rPr lang="en-US" smtClean="0"/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PENSAR- to think or plan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PENSAR- to think or plan</dc:title>
  <dc:creator>Windows User</dc:creator>
  <cp:lastModifiedBy>Windows User</cp:lastModifiedBy>
  <cp:revision>1</cp:revision>
  <dcterms:created xsi:type="dcterms:W3CDTF">2012-05-31T11:34:47Z</dcterms:created>
  <dcterms:modified xsi:type="dcterms:W3CDTF">2012-05-31T11:39:02Z</dcterms:modified>
</cp:coreProperties>
</file>