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0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D430-E083-47AE-9C05-340C1DEAFE4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PARTICIPIOS PASADOS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Kobe Bryant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b="1" dirty="0" smtClean="0"/>
              <a:t>el</a:t>
            </a:r>
            <a:r>
              <a:rPr lang="en-US" dirty="0" smtClean="0"/>
              <a:t> </a:t>
            </a:r>
            <a:r>
              <a:rPr lang="en-US" dirty="0" err="1" smtClean="0"/>
              <a:t>tobillo</a:t>
            </a:r>
            <a:r>
              <a:rPr lang="en-US" dirty="0" smtClean="0"/>
              <a:t> </a:t>
            </a:r>
            <a:r>
              <a:rPr lang="en-US" dirty="0" err="1" smtClean="0"/>
              <a:t>torcid</a:t>
            </a:r>
            <a:r>
              <a:rPr lang="en-US" b="1" dirty="0" err="1" smtClean="0"/>
              <a:t>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lakers.topbuzz.com/gallery/d/289114-1/Kobe+Bryant+clutches+his+twisted+ankle+in+Dallas+as+Jason+Kidd+dribbles+the+ball+a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3200400" cy="358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quemad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s://www.akronchildrens.org/cms/images-stock/b0edf3cb265893d5/med/istock_000012018533x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“AR”   ado/</a:t>
            </a:r>
            <a:r>
              <a:rPr lang="en-US" dirty="0" err="1" smtClean="0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Cortar</a:t>
            </a:r>
            <a:r>
              <a:rPr lang="en-US" dirty="0" smtClean="0"/>
              <a:t>-     </a:t>
            </a:r>
            <a:r>
              <a:rPr lang="en-US" dirty="0" err="1" smtClean="0"/>
              <a:t>cort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err="1" smtClean="0"/>
              <a:t>cort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Hinchar</a:t>
            </a:r>
            <a:r>
              <a:rPr lang="en-US" dirty="0" smtClean="0"/>
              <a:t>-   </a:t>
            </a:r>
            <a:r>
              <a:rPr lang="en-US" dirty="0" err="1" smtClean="0"/>
              <a:t>hinch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hinch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Infectar</a:t>
            </a:r>
            <a:r>
              <a:rPr lang="en-US" dirty="0" smtClean="0"/>
              <a:t>-    </a:t>
            </a:r>
            <a:r>
              <a:rPr lang="en-US" dirty="0" err="1" smtClean="0"/>
              <a:t>infect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  </a:t>
            </a:r>
            <a:r>
              <a:rPr lang="en-US" dirty="0" err="1" smtClean="0"/>
              <a:t>infect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Lastimar</a:t>
            </a:r>
            <a:r>
              <a:rPr lang="en-US" dirty="0" smtClean="0"/>
              <a:t>-   </a:t>
            </a:r>
            <a:r>
              <a:rPr lang="en-US" dirty="0" err="1" smtClean="0"/>
              <a:t>lastim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lastim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Quemar</a:t>
            </a:r>
            <a:r>
              <a:rPr lang="en-US" dirty="0" smtClean="0"/>
              <a:t>-    </a:t>
            </a:r>
            <a:r>
              <a:rPr lang="en-US" dirty="0" err="1" smtClean="0"/>
              <a:t>quem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quem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Vendar</a:t>
            </a:r>
            <a:r>
              <a:rPr lang="en-US" dirty="0" smtClean="0"/>
              <a:t>-       </a:t>
            </a:r>
            <a:r>
              <a:rPr lang="en-US" dirty="0" err="1" smtClean="0"/>
              <a:t>vend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err="1" smtClean="0"/>
              <a:t>vend</a:t>
            </a:r>
            <a:r>
              <a:rPr lang="en-US" b="1" dirty="0" err="1" smtClean="0"/>
              <a:t>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1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“ER” O “IR”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Torcer</a:t>
            </a:r>
            <a:r>
              <a:rPr lang="en-US" dirty="0" smtClean="0"/>
              <a:t>- </a:t>
            </a:r>
            <a:r>
              <a:rPr lang="en-US" dirty="0" err="1" smtClean="0"/>
              <a:t>torc</a:t>
            </a:r>
            <a:r>
              <a:rPr lang="en-US" b="1" dirty="0" err="1" smtClean="0"/>
              <a:t>ido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</a:t>
            </a:r>
            <a:r>
              <a:rPr lang="en-US" dirty="0" err="1" smtClean="0"/>
              <a:t>torc</a:t>
            </a:r>
            <a:r>
              <a:rPr lang="en-US" b="1" dirty="0" err="1" smtClean="0"/>
              <a:t>ida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H</a:t>
            </a:r>
            <a:r>
              <a:rPr lang="en-US" dirty="0" err="1" smtClean="0"/>
              <a:t>erir</a:t>
            </a:r>
            <a:r>
              <a:rPr lang="en-US" dirty="0" smtClean="0"/>
              <a:t>-     </a:t>
            </a:r>
            <a:r>
              <a:rPr lang="en-US" dirty="0" err="1" smtClean="0"/>
              <a:t>her</a:t>
            </a:r>
            <a:r>
              <a:rPr lang="en-US" b="1" dirty="0" err="1" smtClean="0"/>
              <a:t>ido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her</a:t>
            </a:r>
            <a:r>
              <a:rPr lang="en-US" b="1" dirty="0" err="1" smtClean="0"/>
              <a:t>ida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55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Abrir-</a:t>
            </a:r>
            <a:r>
              <a:rPr lang="en-US" b="1" dirty="0" err="1" smtClean="0"/>
              <a:t>abierto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err="1" smtClean="0"/>
              <a:t>abierta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herida</a:t>
            </a:r>
            <a:r>
              <a:rPr lang="en-US" dirty="0" smtClean="0"/>
              <a:t> </a:t>
            </a:r>
            <a:r>
              <a:rPr lang="en-US" i="1" dirty="0" err="1" smtClean="0"/>
              <a:t>abierta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curita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Romper-</a:t>
            </a:r>
            <a:r>
              <a:rPr lang="en-US" b="1" dirty="0" err="1" smtClean="0"/>
              <a:t>roto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b="1" dirty="0" err="1" smtClean="0"/>
              <a:t>rota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Tiene</a:t>
            </a:r>
            <a:r>
              <a:rPr lang="en-US" dirty="0" smtClean="0"/>
              <a:t> “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pierna</a:t>
            </a:r>
            <a:r>
              <a:rPr lang="en-US" dirty="0" smtClean="0"/>
              <a:t>” </a:t>
            </a:r>
            <a:r>
              <a:rPr lang="en-US" i="1" dirty="0" err="1" smtClean="0"/>
              <a:t>rota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examiner.com/images/blog/EXID40189/images/broken_leg_dog_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3844142" cy="288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paJdslVpLg0/TehKOpuR7qI/AAAAAAAAADc/ETDX5PdUU-s/s1600/pug+band+a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7272"/>
            <a:ext cx="3349280" cy="233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LISTA DE MANDATOS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GT" dirty="0" smtClean="0"/>
              <a:t>Tómate medicina/pastillas/jarabe</a:t>
            </a:r>
          </a:p>
          <a:p>
            <a:pPr marL="0" indent="0">
              <a:buNone/>
            </a:pPr>
            <a:r>
              <a:rPr lang="es-GT" dirty="0" smtClean="0"/>
              <a:t>Quédate en cama</a:t>
            </a:r>
          </a:p>
          <a:p>
            <a:pPr marL="0" indent="0">
              <a:buNone/>
            </a:pPr>
            <a:r>
              <a:rPr lang="es-GT" dirty="0" smtClean="0"/>
              <a:t>Ponte </a:t>
            </a:r>
            <a:r>
              <a:rPr lang="es-CO" dirty="0" smtClean="0"/>
              <a:t>hielo/gotas/crema/ungüento</a:t>
            </a:r>
          </a:p>
          <a:p>
            <a:pPr marL="0" indent="0">
              <a:buNone/>
            </a:pPr>
            <a:r>
              <a:rPr lang="es-CO" dirty="0" smtClean="0"/>
              <a:t>Lávate la herida</a:t>
            </a:r>
          </a:p>
          <a:p>
            <a:pPr marL="0" indent="0">
              <a:buNone/>
            </a:pPr>
            <a:r>
              <a:rPr lang="es-GT" dirty="0" smtClean="0"/>
              <a:t>Vete al hospital</a:t>
            </a:r>
          </a:p>
          <a:p>
            <a:pPr marL="0" indent="0">
              <a:buNone/>
            </a:pPr>
            <a:r>
              <a:rPr lang="es-GT" dirty="0" smtClean="0"/>
              <a:t>Descansa</a:t>
            </a:r>
          </a:p>
          <a:p>
            <a:pPr marL="0" indent="0">
              <a:buNone/>
            </a:pPr>
            <a:r>
              <a:rPr lang="es-GT" dirty="0" smtClean="0"/>
              <a:t>Duerme</a:t>
            </a:r>
          </a:p>
          <a:p>
            <a:pPr marL="0" indent="0">
              <a:buNone/>
            </a:pPr>
            <a:r>
              <a:rPr lang="es-GT" dirty="0" smtClean="0"/>
              <a:t>No </a:t>
            </a:r>
            <a:r>
              <a:rPr lang="es-GT" dirty="0" smtClean="0"/>
              <a:t>trabajes/no corras/no juegues/no </a:t>
            </a:r>
            <a:r>
              <a:rPr lang="es-GT" dirty="0" smtClean="0"/>
              <a:t>participes</a:t>
            </a:r>
          </a:p>
          <a:p>
            <a:pPr marL="0" indent="0">
              <a:buNone/>
            </a:pPr>
            <a:r>
              <a:rPr lang="es-GT" dirty="0" smtClean="0"/>
              <a:t>No uses la mano/la </a:t>
            </a:r>
            <a:r>
              <a:rPr lang="es-GT" smtClean="0"/>
              <a:t>pierna/el brazo</a:t>
            </a:r>
            <a:endParaRPr lang="es-GT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LOS PARTICIPIOS PASADOS </vt:lpstr>
      <vt:lpstr>PowerPoint Presentation</vt:lpstr>
      <vt:lpstr>LOS VERBOS “AR”   ado/ada</vt:lpstr>
      <vt:lpstr>LOS VERBOS “ER” O “IR”</vt:lpstr>
      <vt:lpstr>LOS VERBOS IRREGULARES</vt:lpstr>
      <vt:lpstr>LISTA DE MANDATOS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PARTICIPIOS PASADOS </dc:title>
  <dc:creator>Windows User</dc:creator>
  <cp:lastModifiedBy>Windows User</cp:lastModifiedBy>
  <cp:revision>11</cp:revision>
  <dcterms:created xsi:type="dcterms:W3CDTF">2012-03-02T20:24:50Z</dcterms:created>
  <dcterms:modified xsi:type="dcterms:W3CDTF">2015-02-25T13:52:55Z</dcterms:modified>
</cp:coreProperties>
</file>