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62" r:id="rId5"/>
    <p:sldId id="263" r:id="rId6"/>
    <p:sldId id="264" r:id="rId7"/>
    <p:sldId id="257" r:id="rId8"/>
    <p:sldId id="25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6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4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35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9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46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025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7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11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15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80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63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5033B-4DDE-4818-940F-554860A55E1A}" type="datetimeFigureOut">
              <a:rPr lang="en-US" smtClean="0"/>
              <a:t>11/19/2013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4D5C5-AFFE-4BD3-81D3-716C8F71F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537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youtube.com/watch?v=BlQ3Qt24HpI&amp;feature=related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youtube.com/watch?v=3El4rcttF5w&amp;feature=relate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QSOwyDBMt48&amp;feature=relate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ellygrainger.files.wordpress.com/2010/02/machu-picchu-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8132242" cy="6086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3117"/>
            <a:ext cx="3962400" cy="1470025"/>
          </a:xfrm>
        </p:spPr>
        <p:txBody>
          <a:bodyPr>
            <a:noAutofit/>
          </a:bodyPr>
          <a:lstStyle/>
          <a:p>
            <a:r>
              <a:rPr lang="en-US" sz="9600" dirty="0" err="1" smtClean="0"/>
              <a:t>Perú</a:t>
            </a: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1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Describe tu escuela.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/>
              <a:t>¿</a:t>
            </a:r>
            <a:r>
              <a:rPr lang="es-US" dirty="0" smtClean="0"/>
              <a:t>Cómo es?</a:t>
            </a:r>
          </a:p>
          <a:p>
            <a:pPr lvl="1"/>
            <a:r>
              <a:rPr lang="es-US" dirty="0" smtClean="0"/>
              <a:t>pública/privada</a:t>
            </a:r>
          </a:p>
          <a:p>
            <a:pPr lvl="1"/>
            <a:r>
              <a:rPr lang="es-US" dirty="0"/>
              <a:t>g</a:t>
            </a:r>
            <a:r>
              <a:rPr lang="es-US" dirty="0" smtClean="0"/>
              <a:t>rande/pequeña </a:t>
            </a:r>
          </a:p>
          <a:p>
            <a:pPr lvl="1"/>
            <a:r>
              <a:rPr lang="es-US" dirty="0" smtClean="0"/>
              <a:t>¿los estudiantes? </a:t>
            </a:r>
          </a:p>
          <a:p>
            <a:r>
              <a:rPr lang="es-US" dirty="0" smtClean="0"/>
              <a:t>¿Qué aprendes/estudias en la escuela?</a:t>
            </a:r>
          </a:p>
          <a:p>
            <a:r>
              <a:rPr lang="es-US" dirty="0" smtClean="0"/>
              <a:t>¿Por qué vas a la escuela?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4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Escuelas</a:t>
            </a:r>
            <a:r>
              <a:rPr lang="en-US" dirty="0" smtClean="0"/>
              <a:t> en Peru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http://www.youtube.com/watch?v=BlQ3Qt24HpI&amp;feature=related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 descr="http://www.imagesofanthropology.com/images/The_cathedral_Plaza_de_Armas_Cusco_Peru_cop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845714"/>
            <a:ext cx="5857875" cy="37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94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S" dirty="0" smtClean="0"/>
              <a:t>¿Cuáles diferencias hay entre la escuela en Perú y tu escuela?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</a:t>
            </a:r>
          </a:p>
          <a:p>
            <a:r>
              <a:rPr lang="en-US" dirty="0" smtClean="0"/>
              <a:t>2. </a:t>
            </a:r>
          </a:p>
          <a:p>
            <a:r>
              <a:rPr lang="en-US" dirty="0" smtClean="0"/>
              <a:t>3.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www.thomaswhite.com/images/Explore-world-new/img-peru-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056" y="3048000"/>
            <a:ext cx="2292744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2034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Poblaciones indígenas en Perú 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S" dirty="0" smtClean="0"/>
              <a:t>Los habitantes de las montanas Andes</a:t>
            </a:r>
          </a:p>
          <a:p>
            <a:r>
              <a:rPr lang="es-US" dirty="0" smtClean="0"/>
              <a:t>Tradición muy antigua</a:t>
            </a:r>
          </a:p>
          <a:p>
            <a:r>
              <a:rPr lang="es-US" dirty="0" smtClean="0"/>
              <a:t>Estigmatizados hoy por parte del gobierno</a:t>
            </a:r>
          </a:p>
          <a:p>
            <a:pPr marL="0" indent="0">
              <a:buNone/>
            </a:pPr>
            <a:endParaRPr lang="es-US" dirty="0" smtClean="0"/>
          </a:p>
          <a:p>
            <a:endParaRPr lang="es-US" dirty="0"/>
          </a:p>
        </p:txBody>
      </p:sp>
      <p:pic>
        <p:nvPicPr>
          <p:cNvPr id="2050" name="Picture 2" descr="http://people.brandeis.edu/~nika/chile/peru/peru%20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429000"/>
            <a:ext cx="4098610" cy="3073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7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41300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QUECHUA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2819399"/>
          </a:xfrm>
        </p:spPr>
        <p:txBody>
          <a:bodyPr>
            <a:normAutofit fontScale="92500" lnSpcReduction="20000"/>
          </a:bodyPr>
          <a:lstStyle/>
          <a:p>
            <a:r>
              <a:rPr lang="es-US" dirty="0" smtClean="0"/>
              <a:t>Hay poblaciones en muchos países en Sudamérica que preservan el idioma indígena. </a:t>
            </a:r>
          </a:p>
          <a:p>
            <a:r>
              <a:rPr lang="es-US" dirty="0" smtClean="0"/>
              <a:t>Un 50% de los hablantes de quechua no saben hablar castellano. </a:t>
            </a:r>
            <a:endParaRPr lang="es-US" dirty="0"/>
          </a:p>
        </p:txBody>
      </p:sp>
      <p:pic>
        <p:nvPicPr>
          <p:cNvPr id="1026" name="Picture 2" descr="http://www.projects-abroad.ca/_photos/destinations/peru/per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7" y="35814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erutravels.net/peru-pictures/gallery/f_32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41300"/>
            <a:ext cx="3889375" cy="311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s-US" dirty="0" smtClean="0"/>
              <a:t>Los números en quechua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434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http://www.youtube.com/watch?v=3El4rcttF5w&amp;feature=related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122" name="Picture 2" descr="http://www.travel-images.com/pht/peru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507" y="314324"/>
            <a:ext cx="4248150" cy="654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1161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 smtClean="0"/>
              <a:t>Los colores en quechua</a:t>
            </a:r>
            <a:endParaRPr lang="es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http://www.youtube.com/watch?v=QSOwyDBMt48&amp;feature=related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2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490</TotalTime>
  <Words>115</Words>
  <Application>Microsoft Office PowerPoint</Application>
  <PresentationFormat>On-screen Show (4:3)</PresentationFormat>
  <Paragraphs>25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Perú</vt:lpstr>
      <vt:lpstr>Describe tu escuela.</vt:lpstr>
      <vt:lpstr>Escuelas en Peru</vt:lpstr>
      <vt:lpstr>¿Cuáles diferencias hay entre la escuela en Perú y tu escuela?</vt:lpstr>
      <vt:lpstr>Poblaciones indígenas en Perú </vt:lpstr>
      <vt:lpstr>QUECHUA</vt:lpstr>
      <vt:lpstr>Los números en quechua</vt:lpstr>
      <vt:lpstr>Los colores en quechua</vt:lpstr>
    </vt:vector>
  </TitlesOfParts>
  <Company>Fairfield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10</cp:revision>
  <dcterms:created xsi:type="dcterms:W3CDTF">2011-11-21T20:22:35Z</dcterms:created>
  <dcterms:modified xsi:type="dcterms:W3CDTF">2013-11-19T13:05:05Z</dcterms:modified>
</cp:coreProperties>
</file>