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9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4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9981-9FC0-4A52-A373-47BE15DA5312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EB40E-277A-4BBA-816C-2D89E016B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8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guy+in+great+shape&amp;source=images&amp;cd=&amp;cad=rja&amp;docid=P8GxcjyoFsal3M&amp;tbnid=9OvaTPPmF0_LDM:&amp;ved=0CAUQjRw&amp;url=http://bleacherreport.com/articles/941165-wwetna-roundtable-who-is-the-most-underrated-superstar-in-wrestling-today/entry/149471-wwetna-roundtable-ted-dibiase-is-the-most-underrated-superstar-today&amp;ei=rlB4UfjcF9P54APwnYCYDA&amp;bvm=bv.45645796,d.dmg&amp;psig=AFQjCNFya_yTJyhwmPDhglWldR7580lGQg&amp;ust=136692585205235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  Y PARA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“I’M FIT, PAT B!”  </a:t>
            </a:r>
            <a:r>
              <a:rPr lang="en-US" dirty="0" smtClean="0"/>
              <a:t>(POR)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</a:t>
            </a:r>
            <a:r>
              <a:rPr lang="en-US" dirty="0" smtClean="0"/>
              <a:t>n</a:t>
            </a:r>
          </a:p>
          <a:p>
            <a:pPr marL="0" indent="0">
              <a:buNone/>
            </a:pPr>
            <a:r>
              <a:rPr lang="en-US" b="1" dirty="0" smtClean="0"/>
              <a:t>M</a:t>
            </a:r>
            <a:r>
              <a:rPr lang="en-US" dirty="0" smtClean="0"/>
              <a:t>anner or means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</a:t>
            </a:r>
            <a:r>
              <a:rPr lang="en-US" dirty="0" smtClean="0"/>
              <a:t>or </a:t>
            </a:r>
            <a:r>
              <a:rPr lang="en-US" smtClean="0"/>
              <a:t>one’s sake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</a:t>
            </a:r>
            <a:r>
              <a:rPr lang="en-US" dirty="0" smtClean="0"/>
              <a:t>n exchange for</a:t>
            </a:r>
          </a:p>
          <a:p>
            <a:pPr marL="0" indent="0">
              <a:buNone/>
            </a:pPr>
            <a:r>
              <a:rPr lang="en-US" b="1" dirty="0" smtClean="0"/>
              <a:t>T</a:t>
            </a:r>
            <a:r>
              <a:rPr lang="en-US" dirty="0" smtClean="0"/>
              <a:t>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</a:t>
            </a:r>
            <a:r>
              <a:rPr lang="en-US" dirty="0" smtClean="0"/>
              <a:t>ercentage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uthor</a:t>
            </a:r>
          </a:p>
          <a:p>
            <a:pPr marL="0" indent="0">
              <a:buNone/>
            </a:pPr>
            <a:r>
              <a:rPr lang="en-US" b="1" dirty="0" smtClean="0"/>
              <a:t>T</a:t>
            </a:r>
            <a:r>
              <a:rPr lang="en-US" dirty="0" smtClean="0"/>
              <a:t>hrough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ecause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http://cdn.bleacherreport.net/images_root/images/photos/001/445/474/100040129_dc4d4c72-9ec2-4c7a-8fd8-f5f309ee67be-ted-dibiase-jr_crop_340x234.jpg?13213313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16299"/>
            <a:ext cx="4114800" cy="283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7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G! PC DIED!     (PARA)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</a:t>
            </a:r>
            <a:r>
              <a:rPr lang="en-US" dirty="0" smtClean="0"/>
              <a:t>ift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</a:t>
            </a:r>
            <a:r>
              <a:rPr lang="en-US" dirty="0" smtClean="0"/>
              <a:t>urpose</a:t>
            </a:r>
          </a:p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dirty="0" smtClean="0"/>
              <a:t>omparison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dirty="0" smtClean="0"/>
              <a:t>eadline</a:t>
            </a:r>
          </a:p>
          <a:p>
            <a:pPr marL="0" indent="0">
              <a:buNone/>
            </a:pPr>
            <a:r>
              <a:rPr lang="en-US" b="1" dirty="0" smtClean="0"/>
              <a:t>I</a:t>
            </a:r>
            <a:r>
              <a:rPr lang="en-US" dirty="0" smtClean="0"/>
              <a:t>n order to</a:t>
            </a:r>
            <a:br>
              <a:rPr lang="en-US" dirty="0" smtClean="0"/>
            </a:br>
            <a:r>
              <a:rPr lang="en-US" b="1" dirty="0" smtClean="0"/>
              <a:t>E</a:t>
            </a:r>
            <a:r>
              <a:rPr lang="en-US" dirty="0" smtClean="0"/>
              <a:t>mployment</a:t>
            </a:r>
            <a:br>
              <a:rPr lang="en-US" dirty="0" smtClean="0"/>
            </a:br>
            <a:r>
              <a:rPr lang="en-US" b="1" dirty="0" smtClean="0"/>
              <a:t>D</a:t>
            </a:r>
            <a:r>
              <a:rPr lang="en-US" dirty="0" smtClean="0"/>
              <a:t>estination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hQSERUUEhQVFRUUFhYVFhQVFhYUFBQUGBcVFRQVFRQXHyYeFxwjGRQVHy8gIycpLCwsFR4xNTAqNSYrLCkBCQoKDgwOFw8PFCkcHBwpKSkpKSkpKSkpKSkpKSkpKSkpKSkpKSksKSkpKSkpLCkpKSksKSopLCkpLCkpKSkpKf/AABEIAL0AxwMBIgACEQEDEQH/xAAbAAABBQEBAAAAAAAAAAAAAAAGAAIEBQcBA//EAEQQAAEDAQUEBQcLAwQCAwAAAAEAAhEDBAUSITEGQVFxIjJSYYETFBZykbHRIzNCYpKhssHS4fAVgsIkNHOTY6JTg/H/xAAYAQADAQEAAAAAAAAAAAAAAAAAAQIDBP/EACARAQEAAgMBAQEBAQEAAAAAAAABAhEDITESQWETUQT/2gAMAwEAAhEDEQA/ANxXC5JxWfbQXma7yD82CQ1smCNJI3z3oA9NcLnnIWVuwtyAA7gIHsCQz3H7JQGqechLzkcVlJZ3H7J+CXkvqu+yfglsNW85HFLzkLKPInsu+z+yaaDuy77P7I2ems+chLzkLJfNndg/ZXPM39h32UtnprfnIS85HFZEbE/sO9ib5k/sO+z+yNjTX/OQl5yOKx99kfhPQJ6LxGHfBAGigXdddRrTNNwzH0eDWj8inuJbf503il5y3isaNhf2Hew/BMNhf2HfZKn7V8to86HFLzlvFYqbC/sO+yUw2J/Yd7Cl9n8tt85HFLzkcViBsj+wfYmGyO7B+yUf6D5bl5yEvOQsJfZ3DVpj1SvBw5exH+g+W/trhPBWN7NbVVKL2se8upuygmcJ3EHh3LULrvMVAFcu02aWqSQKSZPKuclmxatItOizkj+eCCVlub0vBF1lyY3kEKW0dLwRPZXfJt5D3JwqlEgrhCrLzvFtBhe6T0gMjGolDz9vqHd/2BaaTsY1GrxLEI+nFIiRp/yBRzt7Q7Tft5paMZELyc1B523o6Yhx6x04rzdtnS7Q9rkrC+hiWrzIQadsaXa+93wTTtjS7X4vglo/oYuavMhBx2xpdr73fBNdthS7X4vgjQ+hgQmEIRG1lPj+JJ+1DMOLEIGep4kaa6hLQ2KyE0hBx2zpdsf+3wTfTOj2x/7fBGj2MCE1B52zo9se1yt7HasbQ8HIwRBJkFTobWdpPRdyPuQwy1hyJLYfk3+q73FCNjGaw5OrGuHlSy6M+Ga0jYu2EtCzeqMjyKPthtAtMCyaPTOSSVLRcWiTbV1Ss7cFolq6pWeuCZVXW7Xw+KJLCeg3kPchy3DPwRHYB8m3kERNU22FLFRI41GCP7ShOrspTcOr7MijXaJssH/NT9yIW7OAtkcF1cdxnrHOW+MSt2zpYDDcow9GQT3nPNV1suE4A6Ix4TxwajpGZYcuBylbHeuz5aDl93AgoTttydE5ZuzJIB3dEEbxAGRWtwl7iJlZ6CLHd4Z3k6nu3AKRgUW0U69GpgIxbwdQ7jh4cl7m3NDZj7s571j4vWz8C4GqBar3J6uXgoD7yqA9YkLO5LmIjLAvC02cNdkQ7IZiYHEZ6kKFZrd5RvSGfAHPuMcz9y87RYn0iC54k54JMkCSddAYjxRuHo8PdIIcQZ6pHKCorKLhOLON4yy1y4Zr1sttxOd5SAeO4gACJ45KZhGuqRIbWJ3kl7vbDjzn25pjijQeD25fzgi/ZfOyUfVb7yhN+iLNlB/pKXIficoql9bPm3+q73FCtkZmim3fNv8AVd7ihexuzXLy+x0cflSazcjyKOdhtAgSvaBBHcUd7DaBacacmkUtFxdpaLi0SbauqVnzgtBtXVKz5yrEqr7fqOXxRFYT8m31Qh63ajl8Vf2H5tvqhP8ASqHfY6H/ANtMo/paBZ9fjvkz3Pb7kd2K0hzG57gnlOixvZ1soBzTIQffNkESEZ1aoAklBN+2nMlsZ6jdz7it/wDz7Y80gEv+hDZicJBOcEciNM4QfeFlwVOsXNMGYgye0O4+JyRBtJfJlwcxzR9Eah5z3jkMkK2639APyDuGpy37v4E+SwsJTLwexsCm478WNoEcIgnFlG4KEK2Wo9y9HVfKEwQMx0s5iJJjvTm2YR0pMbzK5722j2stcvLKbXElzgC6Mqc4mgEnrbu7NTNpLEWVBLnvBYJc7XLKDwz3JXJQaajS0gRDokAkTo2deSJr5uUWlg6Ra4ZtcNORHOVNABdTkx+6kWa0eTOWY1IO/uUq23S+zv6ehBh7erOWRnMHVVJnfJGZBjra5qoelxRq4iTx6vIRH87k5wTrJTLaTJEEtB8JMeOp8VEvC8sAwhskb9wncYVIer0W7Kf7Sl/PpFBNje94DsTc5EQcsspI7/ejnZhkWWlmD3jTrFRkqLm8vmqkdh34Sg+77G4mXnwH5oxt/wA2/wBV3uQ/ZGLi57qx08c6rr6YDTA3H3fsjjYbQIMrjou5H3FGew2gV8P6WfrSKWi4u0tFxbszbV1Ss/KP7V1SgAq8U5IFu1HIq9sHzbeQVHbdR/N6u7vPybeQR+hBv0/Ju5t/Net233AGa8r+Pyb/AO33FC1jtuQ5Lp4b/wBc/IOrXfhI1Q1edvyJzMDTioNS3qJXteUrbcnjO93sLXvbMbjiB1mDOXDlHEIcwEnCCcshOcdwO/xRDtNU0dpuninbM7PNrUy4kklxyaMx3yuXk9b4eKI0S0OcczrwyCs7Ts3X8iXS0mWy3MENO9x0EcNYVXfNjqUq7mumcRDYmHA6Ec/ij64bS59MMqg04aC4Obm6SR8ZnuWVq9B2y7MmjUaakF0AsfJLWwOk0DiJHNX122uH4My13VdBydqWuUt1jDgaL8WEgmm76RaN073Nkc258VOslFoOFpEsAxEjSRkfzU1SNeFgFWmWuEyMu47iFnV6Xa6nULXNnmSBnoRC06zVDJY6JbmI0czcR7j381Gvq4G2hoBMOacnDWN7eX5pShndhs9Z5LWzgZAcdwBkjM5zMq0s9jbTJe4Y+ll5QYoI1MHXxXhctVwe+Wua1pww4xmCdR2vgV7WuuXH+aLaM7TLztnlHucAGgkmGjCByA0RPsoP9JQ7/wBRQdURlsr/ALShyH4ypyVFxeJ+Sf6p9yo7I8H4K8vP5p/qlD9lymMvf4rj5Zux08d6SbQOi7kfcUY7DaBBVUHC7kfdCNdhtAr4pqJzaRS0XF2louLVBlp6pQAVoFq6pWfOV4pyQrbqP5wV1dp+TbyVLa9R/OCubv8Amm8kv0IN+u+Tf/b+aArPXyHgju/+q/k33lZzQfkOQW/HWXJFka8poeN5UYVF0PWu2WkC9aTQJcMQJIAnCR9YZbvyUrZ9vkqnk2uIpluJxkEgB0OJ4ZOB8FSbR1CHt4YSAM5k5H3j7KutibNjf5RzsJY0jCR121AJJ+y0xzXPne2+M1F7b7ua4069Npmj9LtMcOkJ7hJEb54qutm0DH1m0rNSLzTc1xqtjB9aTvmdTvbkruykNd5NxJYADR4kCZH9sD2hRmsp2MvfUGClUPlA3MxVyGEeAkd+9ZKSWDy9IOJcHnMQJNNwPDeRn3GVxwJ6QEPYQ2o0Zy0EYgOOpjj7h2z7VuqPq1adJzKTg1pdwM5u3RMxlpHerKwW0hwcJIiHd7dx7yNUqa4dSFVjXsLWx8246ToROuEx7u5elmq42zEHQt3tOkHlomWWnFQRDqTwXZaNd1pB4GZCX9TpCo5wB3YyOqMO+N5gwfVCm3o5NqnaW4SWmsweu0bwPpxvI3j4IOethEEZQR7R3H2LP9sNnTQf5Rg+TqHTsO7PLgjj5Pynnx6m4F6uiM9lh/pLP6o/EUF1Dl/OCNdl/wDa2f1W+8rXJlFhf/8AtqvqO9yDblr2jBODGzTOGu/t4o3vcfIv9X8wqCzs6In2Li5uT4/HTx47QbdeBcWtDX0wNQ4ESeEhaPsNoEHVKLsDichhdl4Ix2G0C14srlN0spppFLRcXaWi4tUG2rqlZ65aFauqVnrleKckO1bv5wVzd3zTeSprUri7nfJN5fmlfTQL/wCo7k33rMqLuiOQWlbQO6LuTfxFZlTdkOQ9y1wrLJJDl2vb2U29JpLnZMjWZz0zgAEleVOoMQB3lV952MvzkF2IwJya3LJrt60qYILTcQaxtVvTfTOI8HMI6QaDpuI5KdZbC/5OowTgwujPpMgEjwBy7wmbE3iXsNJ/Xp6TqWd/IkhXF42/yZaxsAuBgkSMo+/XJct97aybmgXf23Nby1OGthjg9rQDikEgtJ1jXIIktt4U61nDHtLnVGdIHo4SY3a4sp5r2uNlGlVqVH0hiqHG2pgl0wMTAdwyxDTMmdwXlZ7JUqWurXwmnSqARi6xdABIbuHeYRbsY46eVmu/ohpECMIbqS3SI/mq9rHZPIMwucD0yGCelBzYHcDM+xWNtpllJxpiXAT9YxmY743KndZ21GQ0mJD2umYeII8Fm0kXV2WkZMLQAQQ2NAdcHdMn71UeRdSeaLyZEua6MnsnKO8AgH4KK29Wtpl1UhhBLXSd7SYIjfoRCsbFbm3hZyWGK1KYOh+q6Oy4A6aE8kp/RtabP3ngqCm6C0xg7pzw8tSPEcFeWyytrNfSrDE146B7TYHRHAg/eqC67jNRgFRuEQDgHEEHXuOaIKVVtQFuKQHdF4+i4RPgZHOUSaa43cY7tJcr7LUdTdpmWO3ObnnzGh70UbNj/T2cfUZ7kWbS3C220HMcMNVuYO9rtJ9UxnzQzddnNJlOm7J1MNa4cCBnzHA71p9flY5Ya8Sr7fFCoeDZ+8KDY6I8jTc0DE4TxA4qZf1PFZ6jQYlsTrvCj3RRLaLA7CSBqBh9ucH2LLKY29qluuna9OKbyc+i73FEuw2gQ9bfm3+q73FEOw2gVYjJpFLRcXaWi4rSbauqVndR60S06LNRSO9VinJ4VXyri7j8m3+b1UWkAQrW7T8m3+b0foiu2kPQd6o/EVklG9ASW5NgwSY3DdPitjvShiMEEggDLuJVWLjp9k/ZH6U5dFZtnD7Y0nFiaTA37k1trG9wnmtKFyU+wfYPgkbkZ2D7P2VzNHyAbuvgUnteCMtc92/7vcjy02NtpYwgxm2ox43EEHTlkV3+iDsH2KTZbMaYiCG94y5eP5rPLteKsNswuIY0Ow5Fztxy+OnepFC9w5oy6eYLScxGWfEaEc1Dvaz+SqioB0KrgKndUiGnx05gcV51LMBUbUmMIwvP/jORM78MSsrWki9sVpDy5pEOABji05Yh4yDyHFUt5WHyL+jkyq7KNG1N45HUeIRJZrG1ugEnLFvgxlPwStNJrwWuAMQYOcRBGXHNR9d6XroFXvsm61NaGENzaHPcNw0Ijfy8VI2fsVOyCKLcWUGo49J8HQAZNE7vaSiOyWjp1GEQWEAMyggiWkcBl9yo7TZjZ60EfJ1S5zT2XSHFnKZI9ie0+CywWoPaCCQHe/MQ4eBHxXaN0YarnMdDD9Hg78v3IVBd9s8m6XZMdAdvwnQP8cgf7Simz1hmTrlOue6fanL+Ve9eFLpDm/OMyI3PZlOfgoF+3UCRUZq2MQGZIiYjiNeSs6rZhzdRnzXnUtJdkMu4b0ZXQ9CV5/NO8PeE2zt6DeS9toy1kgfTiQNA+RI7p1juKVOn0RyWWV3VYzpFto+Tf6rvcUQbDaBDN4VHHG1sQ1pxew5Im2G0C047uI5JppFLRcXaWi4tWZtq6pWeELQ7V1Ss9IVQqh20ZD+blYXd82PH3qNUZORTGWx1NoaGF47iB70aLa0q1sImJjcvAXlP0HDTgolC+HOIaaZbPEqb5w76vtSPpKC5iUTzp3Bv3rnnDvq/emEkleb2SIKjms/6v3rnlnfV+9BPG02UPY5jhkQWn4jv3hQrtuiA1lRwcQIgbwCczPs8VOe8zJjgYnRQ73Y5uGtT61KSQMw+mYDh3nIGPqlZZLxSjX8nVbTIhuCWxp0ci3PgC3+SqJ+09Blrw03BxeA14aZawtiDPGJCtb3srbZZywHNzA5jgYwn6Jnxg9xQ5sjsdQa0urNJqgkODndFhDjk1ukHjzU460rLf4utobXTpBtbEGva4EZ5vaSMTWj6WsjlG9ez3U7TQJdo4HCQekDEhw4QckCXls26rb3Nq1XloGNjzmXtxdFoJ4f4opstBtJgYwGBo2SVV1PCn9RrFWmadTrsADgc2kZie8EQUQXFbiZpmegAWuOmHTC473DTvEcCodK4MTxVf0YaWxpLSQRiPtU594sptwsgDtafd/NVOhL2tLTaoGZwjgNSqa8r8DGmThHAZuPsQ/e20jsWBgOJ30nZZTnAVlZroLs3ZA79SeSzz5Zh53WmHHcv4oa97VLQ9oYwsptdJLsi7gANd6I6lUtYO0YAHE7vYpPmrKYmBlvOZ8Eyz0CT5R2p6o4DjzKyttu61mMxmoh17NgoPBzJY8k8ThP88FebD6BV15M+Rqf8b/wlWOw+gXRw+Vjy+tIo6Li7R0XFsyNtXVKz8haBauqVn5ThV5uXk4L2KYQmSM9p1GR3FUt8XzWpQA9ric4waD2ogcENXnd+Ko5xDtY8EiisdtXau0z/AK/3TDtZaf8A5G/9Y+KZXZTa4tL4IjXvTKdJr+q9phLZyynjaiuT0nzypsCmUr8qER5YgcMFMf4lV7rB3A+MJhsJ7PsS2a6bbn7qxHLyY/xV/cl4CozCSC5giZmRuKBjZCNzvepF12l1Cq2oJgag5AtOoSpi1lbzZ7mmMD86c7jliZ4TI/ZeNWt0y/Qu60b4yBI3Efmp94WVtoo5HWHMdGYcNDz3Ed6VK72U86hxO4d/GN3ip0raudc765Y4dEsdiDjvG8RvyKs2ilR06bhv3DmqvaDaxlFvSMToxvWdzOgQ7jtFr/8AFTPhP5lPRLe89qhiIacbhuHVb+/JOupjqvSqDCdxPDuG5eF3bPso9JoxHeTv7xuCtmuCjLj+5q1WHJ83aZVuRjm6dLc7UqLY7U6kTTqTAznh48F6NvEtyGf5JU7MKs+U1OY4D91E49dNrybSKVHyhDndX6I495+ClYFUsqVKBjVv80Viy2NcOjJ7vis7hYuZRGvd0Uag3lj/AMJU3YfQKFb6Z8lVcdTTflwGFym7DaBb8XlYcvrSKOi4u0tFxbMjbT1Ss4qWmCREQYzWlVRkgu/LBhcXYZnMwglS2uE6VW2i9GNPUqeAb+pRjfrRoyp7Gj/JPZaXBCa4qrG0LexU+y39SbUvxjgR5OrmCJAbInKR0kDSu2huIPJqMaTUyJEgtcAIPR4oestqbSZhcwB2ZxvMA5xkOIOqJKt4cG1C6Qcbg0REbgeInxVFf13muW9FxiSS6G4nH6o7slW4Ux14ZTvMVHBlEtc7CSRBjKSTPDT2qFZ9p2sMGmTJBydhIyGUKddFiqUHAta1oyxEDE4xuzOnsUK9dnC6q51EEMdmWuyIcdcxMhLoaozsT6dsptqU+jqHDLED2XZcIPivWnchDmkmcxIjItnQzqULbL2erZaji4SxzYIEkyOqYMd4RUL+HYqexv6kro1pVrCg0kgBmoDWk4eQQtWvSvaXFtFhYz/5HZE8uz4T4K2qX8D9Cp7G/qXl/V29ip7G/qS0aJZdmsLS0t8oXGczJxcW8FPwYIaYkZATnlx1CZ/WW9ip7G/qXW3y0aU6g/tZ+pEkgSWUyd33/sumzk6lRjfjexU9jf1Jv9ab2Knsb+pATxSG7VdDT/8Aqrv6y3sVPY39S7/Wm9ip9lv6kBeNe0jNoUWpd0Gabo7jx5qJZ9oWtkGnUj1Wn/JMtt/gtinTeCd5AEcocs9d6bb3NmXlermsfTeBJY5v2gQMwiDYcZBBrKNasQ104RGRgnxOvgtJ2VuwsaMlcmmdytF9LRcTmDJJMjlDtVhDtVMSQAzaNl2uOgXh6IN4IshKEAJeiLeCXog3gi3ClhQAl6It4JeiLeCLcKWFACXoi3gl6It4ItwpYUAJeiDeCXoi3gi3ClhQAl6It4JeiLeCLcKWFACXoi3gl6It4ItwpYUAJeiLeCXoi3gi3ClhQAl6It4JeiLeCLcKWFACXoi3gu+iLeCLMKUIAds2zTWnRXVmsoaMlJhJAJJJJA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580342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382" y="1371600"/>
            <a:ext cx="22383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9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POR  Y PARA</vt:lpstr>
      <vt:lpstr>“I’M FIT, PAT B!”  (POR)</vt:lpstr>
      <vt:lpstr>G! PC DIED!     (PARA)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</dc:title>
  <dc:creator>Windows User</dc:creator>
  <cp:lastModifiedBy>Windows User</cp:lastModifiedBy>
  <cp:revision>6</cp:revision>
  <dcterms:created xsi:type="dcterms:W3CDTF">2013-04-24T21:28:32Z</dcterms:created>
  <dcterms:modified xsi:type="dcterms:W3CDTF">2013-04-26T12:42:59Z</dcterms:modified>
</cp:coreProperties>
</file>