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7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8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7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1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5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0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1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9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0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D35FC-369A-41F8-B681-E0821F2520C4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9DE7-9F66-4D9F-87EB-EB3309339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Josefina: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gustaba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eras</a:t>
            </a:r>
            <a:r>
              <a:rPr lang="en-US" dirty="0" smtClean="0"/>
              <a:t> </a:t>
            </a:r>
            <a:r>
              <a:rPr lang="en-US" dirty="0" err="1" smtClean="0"/>
              <a:t>niña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Carmen: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Jugaba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CC"/>
                </a:solidFill>
              </a:rPr>
              <a:t>al </a:t>
            </a:r>
            <a:r>
              <a:rPr lang="en-US" dirty="0" err="1" smtClean="0">
                <a:solidFill>
                  <a:srgbClr val="FF33CC"/>
                </a:solidFill>
              </a:rPr>
              <a:t>escondite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Trepaba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los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árboles</a:t>
            </a:r>
            <a:r>
              <a:rPr lang="en-US" dirty="0" smtClean="0"/>
              <a:t>. No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jugaba</a:t>
            </a:r>
            <a:r>
              <a:rPr lang="en-US" dirty="0" smtClean="0"/>
              <a:t> con </a:t>
            </a:r>
            <a:r>
              <a:rPr lang="en-US" dirty="0" err="1" smtClean="0">
                <a:solidFill>
                  <a:srgbClr val="FF33CC"/>
                </a:solidFill>
              </a:rPr>
              <a:t>muñecas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. Era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aventurera</a:t>
            </a:r>
            <a:r>
              <a:rPr lang="en-US" dirty="0" smtClean="0"/>
              <a:t>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hacía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33CC"/>
                </a:solidFill>
              </a:rPr>
              <a:t>travesuras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Josefina: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hacía</a:t>
            </a:r>
            <a:r>
              <a:rPr lang="en-US" dirty="0" smtClean="0"/>
              <a:t> </a:t>
            </a:r>
            <a:r>
              <a:rPr lang="en-US" dirty="0" err="1" smtClean="0"/>
              <a:t>travesuras</a:t>
            </a:r>
            <a:r>
              <a:rPr lang="en-US" dirty="0" smtClean="0"/>
              <a:t>.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noche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tenía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33CC"/>
                </a:solidFill>
              </a:rPr>
              <a:t>mientras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dormía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entró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en el </a:t>
            </a:r>
            <a:r>
              <a:rPr lang="en-US" dirty="0" err="1" smtClean="0"/>
              <a:t>cuarto</a:t>
            </a:r>
            <a:r>
              <a:rPr lang="en-US" dirty="0" smtClean="0"/>
              <a:t> y </a:t>
            </a:r>
            <a:r>
              <a:rPr lang="en-US" dirty="0" err="1" smtClean="0">
                <a:solidFill>
                  <a:srgbClr val="00B050"/>
                </a:solidFill>
              </a:rPr>
              <a:t>puso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rana</a:t>
            </a:r>
            <a:r>
              <a:rPr lang="en-US" dirty="0" smtClean="0"/>
              <a:t> en la </a:t>
            </a:r>
            <a:r>
              <a:rPr lang="en-US" dirty="0" err="1" smtClean="0"/>
              <a:t>cama</a:t>
            </a:r>
            <a:r>
              <a:rPr lang="en-US" dirty="0" smtClean="0"/>
              <a:t>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grité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y </a:t>
            </a:r>
            <a:r>
              <a:rPr lang="en-US" dirty="0" smtClean="0">
                <a:solidFill>
                  <a:srgbClr val="00B050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caí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cama</a:t>
            </a:r>
            <a:r>
              <a:rPr lang="en-US" dirty="0" smtClean="0"/>
              <a:t>. No </a:t>
            </a:r>
            <a:r>
              <a:rPr lang="en-US" dirty="0" smtClean="0">
                <a:solidFill>
                  <a:srgbClr val="00B050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rompí</a:t>
            </a:r>
            <a:r>
              <a:rPr lang="en-US" dirty="0" smtClean="0"/>
              <a:t> la </a:t>
            </a:r>
            <a:r>
              <a:rPr lang="en-US" dirty="0" err="1" smtClean="0"/>
              <a:t>pierna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lastimé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33CC"/>
                </a:solidFill>
              </a:rPr>
              <a:t>la </a:t>
            </a:r>
            <a:r>
              <a:rPr lang="en-US" dirty="0" err="1" smtClean="0">
                <a:solidFill>
                  <a:srgbClr val="FF33CC"/>
                </a:solidFill>
              </a:rPr>
              <a:t>pierna</a:t>
            </a:r>
            <a:r>
              <a:rPr lang="en-US" dirty="0">
                <a:solidFill>
                  <a:srgbClr val="FF33CC"/>
                </a:solidFill>
              </a:rPr>
              <a:t> </a:t>
            </a:r>
            <a:r>
              <a:rPr lang="en-US" dirty="0" smtClean="0">
                <a:solidFill>
                  <a:srgbClr val="FF33CC"/>
                </a:solidFill>
              </a:rPr>
              <a:t>y la </a:t>
            </a:r>
            <a:r>
              <a:rPr lang="en-US" dirty="0" err="1" smtClean="0">
                <a:solidFill>
                  <a:srgbClr val="FF33CC"/>
                </a:solidFill>
              </a:rPr>
              <a:t>rodilla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static.ddmcdn.com/gif/frog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-152400"/>
            <a:ext cx="2133600" cy="186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5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Carmen: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dijo</a:t>
            </a:r>
            <a:r>
              <a:rPr lang="en-US" dirty="0" smtClean="0"/>
              <a:t> el </a:t>
            </a:r>
            <a:r>
              <a:rPr lang="en-US" dirty="0" err="1" smtClean="0"/>
              <a:t>médico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Josefina: El </a:t>
            </a:r>
            <a:r>
              <a:rPr lang="en-US" dirty="0" err="1" smtClean="0"/>
              <a:t>dijo</a:t>
            </a:r>
            <a:r>
              <a:rPr lang="en-US" dirty="0" smtClean="0"/>
              <a:t> “</a:t>
            </a:r>
            <a:r>
              <a:rPr lang="en-US" dirty="0" err="1" smtClean="0">
                <a:solidFill>
                  <a:srgbClr val="00B0F0"/>
                </a:solidFill>
              </a:rPr>
              <a:t>Véndate</a:t>
            </a:r>
            <a:r>
              <a:rPr lang="en-US" dirty="0" smtClean="0"/>
              <a:t> la </a:t>
            </a:r>
            <a:r>
              <a:rPr lang="en-US" dirty="0" err="1" smtClean="0"/>
              <a:t>pierna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quédate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en </a:t>
            </a:r>
            <a:r>
              <a:rPr lang="en-US" dirty="0" err="1" smtClean="0"/>
              <a:t>cama</a:t>
            </a:r>
            <a:r>
              <a:rPr lang="en-US" dirty="0" smtClean="0"/>
              <a:t> y </a:t>
            </a:r>
            <a:r>
              <a:rPr lang="en-US" dirty="0" err="1" smtClean="0">
                <a:solidFill>
                  <a:srgbClr val="00B0F0"/>
                </a:solidFill>
              </a:rPr>
              <a:t>ponte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33CC"/>
                </a:solidFill>
              </a:rPr>
              <a:t>hielo</a:t>
            </a:r>
            <a:r>
              <a:rPr lang="en-US" dirty="0" smtClean="0"/>
              <a:t>”. La </a:t>
            </a:r>
            <a:r>
              <a:rPr lang="en-US" dirty="0" err="1" smtClean="0"/>
              <a:t>pierna</a:t>
            </a:r>
            <a:r>
              <a:rPr lang="en-US" dirty="0" smtClean="0"/>
              <a:t> y la </a:t>
            </a:r>
            <a:r>
              <a:rPr lang="en-US" dirty="0" err="1" smtClean="0"/>
              <a:t>rodilla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estaban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33CC"/>
                </a:solidFill>
              </a:rPr>
              <a:t>hinchadas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Carmen: ¿Y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hicieron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padres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Josefina: No </a:t>
            </a:r>
            <a:r>
              <a:rPr lang="en-US" dirty="0" err="1" smtClean="0">
                <a:solidFill>
                  <a:srgbClr val="00B050"/>
                </a:solidFill>
              </a:rPr>
              <a:t>pudo</a:t>
            </a:r>
            <a:r>
              <a:rPr lang="en-US" dirty="0" smtClean="0"/>
              <a:t> </a:t>
            </a:r>
            <a:r>
              <a:rPr lang="en-US" dirty="0" err="1" smtClean="0"/>
              <a:t>salir</a:t>
            </a:r>
            <a:r>
              <a:rPr lang="en-US" dirty="0" smtClean="0"/>
              <a:t> con </a:t>
            </a:r>
            <a:r>
              <a:rPr lang="en-US" dirty="0" err="1" smtClean="0"/>
              <a:t>sus</a:t>
            </a:r>
            <a:r>
              <a:rPr lang="en-US" dirty="0" smtClean="0"/>
              <a:t> amigos </a:t>
            </a:r>
            <a:r>
              <a:rPr lang="en-US" dirty="0" err="1" smtClean="0"/>
              <a:t>por</a:t>
            </a:r>
            <a:r>
              <a:rPr lang="en-US" dirty="0" smtClean="0"/>
              <a:t> un </a:t>
            </a:r>
            <a:r>
              <a:rPr lang="en-US" dirty="0" err="1" smtClean="0"/>
              <a:t>mes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participar</a:t>
            </a:r>
            <a:r>
              <a:rPr lang="en-US" dirty="0" smtClean="0"/>
              <a:t> en </a:t>
            </a:r>
            <a:r>
              <a:rPr lang="en-US" dirty="0" smtClean="0">
                <a:solidFill>
                  <a:srgbClr val="FF33CC"/>
                </a:solidFill>
              </a:rPr>
              <a:t>la </a:t>
            </a:r>
            <a:r>
              <a:rPr lang="en-US" dirty="0" err="1" smtClean="0">
                <a:solidFill>
                  <a:srgbClr val="FF33CC"/>
                </a:solidFill>
              </a:rPr>
              <a:t>lucha</a:t>
            </a:r>
            <a:r>
              <a:rPr lang="en-US" dirty="0" smtClean="0">
                <a:solidFill>
                  <a:srgbClr val="FF33CC"/>
                </a:solidFill>
              </a:rPr>
              <a:t> </a:t>
            </a:r>
            <a:r>
              <a:rPr lang="en-US" dirty="0" err="1" smtClean="0">
                <a:solidFill>
                  <a:srgbClr val="FF33CC"/>
                </a:solidFill>
              </a:rPr>
              <a:t>libre</a:t>
            </a:r>
            <a:r>
              <a:rPr lang="en-US" dirty="0" smtClean="0"/>
              <a:t>. Su </a:t>
            </a:r>
            <a:r>
              <a:rPr lang="en-US" dirty="0" err="1" smtClean="0">
                <a:solidFill>
                  <a:srgbClr val="FF33CC"/>
                </a:solidFill>
              </a:rPr>
              <a:t>equipo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perdió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y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CC"/>
                </a:solidFill>
              </a:rPr>
              <a:t>un </a:t>
            </a:r>
            <a:r>
              <a:rPr lang="en-US" dirty="0" err="1" smtClean="0">
                <a:solidFill>
                  <a:srgbClr val="FF33CC"/>
                </a:solidFill>
              </a:rPr>
              <a:t>fracaso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2012-06-05T14:36:25Z</dcterms:created>
  <dcterms:modified xsi:type="dcterms:W3CDTF">2012-06-05T15:32:08Z</dcterms:modified>
</cp:coreProperties>
</file>