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0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4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9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3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5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1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6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6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2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5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CBB84-90C4-4030-9B3F-7FC2435942E3}" type="datetimeFigureOut">
              <a:rPr lang="en-US" smtClean="0"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EC67E-FF76-4183-A191-00B7C43FB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1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24365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Médico</a:t>
            </a:r>
            <a:r>
              <a:rPr lang="en-US" dirty="0" smtClean="0"/>
              <a:t>: Buenos </a:t>
            </a:r>
            <a:r>
              <a:rPr lang="en-US" dirty="0" err="1" smtClean="0"/>
              <a:t>días</a:t>
            </a:r>
            <a:r>
              <a:rPr lang="en-US" dirty="0" smtClean="0"/>
              <a:t>. </a:t>
            </a:r>
            <a:r>
              <a:rPr lang="en-US" dirty="0"/>
              <a:t>¿</a:t>
            </a:r>
            <a:r>
              <a:rPr lang="en-US" dirty="0" smtClean="0"/>
              <a:t>En </a:t>
            </a:r>
            <a:r>
              <a:rPr lang="en-US" dirty="0" err="1" smtClean="0"/>
              <a:t>qué</a:t>
            </a:r>
            <a:r>
              <a:rPr lang="en-US" dirty="0" smtClean="0"/>
              <a:t> le </a:t>
            </a:r>
            <a:r>
              <a:rPr lang="en-US" dirty="0" err="1" smtClean="0"/>
              <a:t>puedo</a:t>
            </a:r>
            <a:r>
              <a:rPr lang="en-US" dirty="0" smtClean="0"/>
              <a:t> </a:t>
            </a:r>
            <a:r>
              <a:rPr lang="en-US" dirty="0" err="1" smtClean="0"/>
              <a:t>servir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Paciente</a:t>
            </a:r>
            <a:r>
              <a:rPr lang="en-US" dirty="0" smtClean="0"/>
              <a:t>: </a:t>
            </a:r>
            <a:r>
              <a:rPr lang="en-US" dirty="0" err="1" smtClean="0"/>
              <a:t>Hola</a:t>
            </a:r>
            <a:r>
              <a:rPr lang="en-US" dirty="0" smtClean="0"/>
              <a:t> doctor.  </a:t>
            </a:r>
            <a:r>
              <a:rPr lang="en-US" dirty="0" err="1" smtClean="0"/>
              <a:t>Creo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rompí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pierna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D42CA4"/>
                </a:solidFill>
              </a:rPr>
              <a:t>Me </a:t>
            </a:r>
            <a:r>
              <a:rPr lang="en-US" dirty="0" err="1" smtClean="0">
                <a:solidFill>
                  <a:srgbClr val="D42CA4"/>
                </a:solidFill>
              </a:rPr>
              <a:t>duele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dirty="0" smtClean="0"/>
              <a:t>mucho.</a:t>
            </a:r>
          </a:p>
          <a:p>
            <a:r>
              <a:rPr lang="en-US" dirty="0" err="1" smtClean="0"/>
              <a:t>Médico</a:t>
            </a:r>
            <a:r>
              <a:rPr lang="en-US" dirty="0" smtClean="0"/>
              <a:t>: 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pasó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Paciente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Era</a:t>
            </a:r>
            <a:r>
              <a:rPr lang="en-US" dirty="0" smtClean="0"/>
              <a:t> un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bonito.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Hacía</a:t>
            </a:r>
            <a:r>
              <a:rPr lang="en-US" dirty="0" smtClean="0"/>
              <a:t> sol. No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llovía</a:t>
            </a:r>
            <a:r>
              <a:rPr lang="en-US" dirty="0" smtClean="0"/>
              <a:t>. </a:t>
            </a:r>
            <a:r>
              <a:rPr lang="en-US" dirty="0" err="1" smtClean="0"/>
              <a:t>Fui</a:t>
            </a:r>
            <a:r>
              <a:rPr lang="en-US" dirty="0" smtClean="0"/>
              <a:t> a la playa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42CA4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fue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dirty="0" err="1" smtClean="0">
                <a:solidFill>
                  <a:srgbClr val="D42CA4"/>
                </a:solidFill>
              </a:rPr>
              <a:t>muy</a:t>
            </a:r>
            <a:r>
              <a:rPr lang="en-US" dirty="0" smtClean="0">
                <a:solidFill>
                  <a:srgbClr val="D42CA4"/>
                </a:solidFill>
              </a:rPr>
              <a:t> mal</a:t>
            </a:r>
            <a:r>
              <a:rPr lang="en-US" dirty="0" smtClean="0"/>
              <a:t>. </a:t>
            </a:r>
            <a:r>
              <a:rPr lang="en-US" dirty="0" err="1" smtClean="0"/>
              <a:t>Mientras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practicaba</a:t>
            </a:r>
            <a:r>
              <a:rPr lang="en-US" dirty="0" smtClean="0"/>
              <a:t> la </a:t>
            </a:r>
            <a:r>
              <a:rPr lang="en-US" dirty="0" err="1" smtClean="0">
                <a:solidFill>
                  <a:srgbClr val="D42CA4"/>
                </a:solidFill>
              </a:rPr>
              <a:t>natación</a:t>
            </a:r>
            <a:r>
              <a:rPr lang="en-US" dirty="0" smtClean="0"/>
              <a:t>  de </a:t>
            </a:r>
            <a:r>
              <a:rPr lang="en-US" dirty="0" err="1" smtClean="0"/>
              <a:t>repente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dio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un </a:t>
            </a:r>
            <a:r>
              <a:rPr lang="en-US" dirty="0" err="1" smtClean="0">
                <a:solidFill>
                  <a:srgbClr val="D42CA4"/>
                </a:solidFill>
              </a:rPr>
              <a:t>calambre</a:t>
            </a:r>
            <a:r>
              <a:rPr lang="en-US" dirty="0" smtClean="0"/>
              <a:t>. No </a:t>
            </a:r>
            <a:r>
              <a:rPr lang="en-US" dirty="0" smtClean="0">
                <a:solidFill>
                  <a:srgbClr val="00B050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calenté</a:t>
            </a:r>
            <a:r>
              <a:rPr lang="en-US" dirty="0" smtClean="0"/>
              <a:t>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corrí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del </a:t>
            </a:r>
            <a:r>
              <a:rPr lang="en-US" dirty="0" err="1" smtClean="0"/>
              <a:t>agua</a:t>
            </a:r>
            <a:r>
              <a:rPr lang="en-US" dirty="0" smtClean="0"/>
              <a:t> y </a:t>
            </a:r>
            <a:r>
              <a:rPr lang="en-US" dirty="0" err="1" smtClean="0"/>
              <a:t>después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me </a:t>
            </a:r>
            <a:r>
              <a:rPr lang="en-US" dirty="0" smtClean="0">
                <a:solidFill>
                  <a:srgbClr val="00B050"/>
                </a:solidFill>
              </a:rPr>
              <a:t>di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42CA4"/>
                </a:solidFill>
              </a:rPr>
              <a:t>golpe</a:t>
            </a:r>
            <a:r>
              <a:rPr lang="en-US" dirty="0" smtClean="0"/>
              <a:t> en la </a:t>
            </a:r>
            <a:r>
              <a:rPr lang="en-US" dirty="0" err="1" smtClean="0"/>
              <a:t>silla</a:t>
            </a:r>
            <a:r>
              <a:rPr lang="en-US" dirty="0" smtClean="0"/>
              <a:t> del </a:t>
            </a:r>
            <a:r>
              <a:rPr lang="en-US" dirty="0" err="1" smtClean="0"/>
              <a:t>salvavidas</a:t>
            </a:r>
            <a:r>
              <a:rPr lang="en-US" dirty="0" smtClean="0"/>
              <a:t> y </a:t>
            </a:r>
            <a:r>
              <a:rPr lang="en-US" dirty="0" smtClean="0">
                <a:solidFill>
                  <a:srgbClr val="00B050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caí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batailley.net/images/20080829172556__mg_177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8600"/>
            <a:ext cx="1715938" cy="111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5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examinar</a:t>
            </a:r>
            <a:r>
              <a:rPr lang="en-US" dirty="0" smtClean="0"/>
              <a:t> la </a:t>
            </a:r>
            <a:r>
              <a:rPr lang="en-US" dirty="0" err="1" smtClean="0"/>
              <a:t>pierna</a:t>
            </a:r>
            <a:r>
              <a:rPr lang="en-US" dirty="0" smtClean="0"/>
              <a:t>. Ah,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42CA4"/>
                </a:solidFill>
              </a:rPr>
              <a:t>hinchada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cortaste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pierna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F0"/>
                </a:solidFill>
              </a:rPr>
              <a:t>Ponte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42CA4"/>
                </a:solidFill>
              </a:rPr>
              <a:t>hielo</a:t>
            </a:r>
            <a:r>
              <a:rPr lang="en-US" dirty="0" smtClean="0"/>
              <a:t> en la </a:t>
            </a:r>
            <a:r>
              <a:rPr lang="en-US" dirty="0" err="1" smtClean="0"/>
              <a:t>pierna</a:t>
            </a:r>
            <a:r>
              <a:rPr lang="en-US" dirty="0" smtClean="0"/>
              <a:t>.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42CA4"/>
                </a:solidFill>
              </a:rPr>
              <a:t>infectada</a:t>
            </a:r>
            <a:r>
              <a:rPr lang="en-US" dirty="0" smtClean="0">
                <a:solidFill>
                  <a:srgbClr val="00B0F0"/>
                </a:solidFill>
              </a:rPr>
              <a:t>. Ponte </a:t>
            </a:r>
            <a:r>
              <a:rPr lang="en-US" dirty="0" err="1" smtClean="0">
                <a:solidFill>
                  <a:srgbClr val="D42CA4"/>
                </a:solidFill>
              </a:rPr>
              <a:t>unguento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dirty="0" smtClean="0"/>
              <a:t>y </a:t>
            </a:r>
            <a:r>
              <a:rPr lang="en-US" dirty="0" err="1" smtClean="0">
                <a:solidFill>
                  <a:srgbClr val="D42CA4"/>
                </a:solidFill>
              </a:rPr>
              <a:t>una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dirty="0" err="1" smtClean="0">
                <a:solidFill>
                  <a:srgbClr val="D42CA4"/>
                </a:solidFill>
              </a:rPr>
              <a:t>curita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B0F0"/>
                </a:solidFill>
              </a:rPr>
              <a:t>Véndatela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¿</a:t>
            </a:r>
            <a:r>
              <a:rPr lang="en-US" dirty="0" smtClean="0">
                <a:solidFill>
                  <a:srgbClr val="00B050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rompí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pierna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No.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lastimaste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pierna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rompiste</a:t>
            </a:r>
            <a:r>
              <a:rPr lang="en-US" dirty="0" smtClean="0"/>
              <a:t> la </a:t>
            </a:r>
            <a:r>
              <a:rPr lang="en-US" dirty="0" err="1" smtClean="0"/>
              <a:t>pierna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B050"/>
                </a:solidFill>
              </a:rPr>
              <a:t>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torciste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la </a:t>
            </a:r>
            <a:r>
              <a:rPr lang="en-US" dirty="0" err="1" smtClean="0"/>
              <a:t>pierna</a:t>
            </a:r>
            <a:r>
              <a:rPr lang="en-US" dirty="0" smtClean="0"/>
              <a:t>. </a:t>
            </a:r>
            <a:r>
              <a:rPr lang="en-US" smtClean="0">
                <a:solidFill>
                  <a:srgbClr val="00B0F0"/>
                </a:solidFill>
              </a:rPr>
              <a:t>Descansa</a:t>
            </a:r>
            <a:r>
              <a:rPr lang="en-US" dirty="0" smtClean="0">
                <a:solidFill>
                  <a:srgbClr val="00B0F0"/>
                </a:solidFill>
              </a:rPr>
              <a:t>. </a:t>
            </a:r>
            <a:r>
              <a:rPr lang="en-US" dirty="0" err="1" smtClean="0">
                <a:solidFill>
                  <a:srgbClr val="00B0F0"/>
                </a:solidFill>
              </a:rPr>
              <a:t>Quédate</a:t>
            </a:r>
            <a:r>
              <a:rPr lang="en-US" dirty="0" smtClean="0"/>
              <a:t> en </a:t>
            </a:r>
            <a:r>
              <a:rPr lang="en-US" dirty="0" err="1" smtClean="0"/>
              <a:t>cama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días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</a:t>
            </a:r>
            <a:r>
              <a:rPr lang="en-US" dirty="0" err="1" smtClean="0"/>
              <a:t>Sí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dime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9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 Ayer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gané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D42CA4"/>
                </a:solidFill>
              </a:rPr>
              <a:t>un </a:t>
            </a:r>
            <a:r>
              <a:rPr lang="en-US" dirty="0" err="1" smtClean="0">
                <a:solidFill>
                  <a:srgbClr val="D42CA4"/>
                </a:solidFill>
              </a:rPr>
              <a:t>trofeo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dirty="0" smtClean="0"/>
              <a:t>en </a:t>
            </a:r>
            <a:r>
              <a:rPr lang="en-US" dirty="0" smtClean="0">
                <a:solidFill>
                  <a:srgbClr val="D42CA4"/>
                </a:solidFill>
              </a:rPr>
              <a:t>la </a:t>
            </a:r>
            <a:r>
              <a:rPr lang="en-US" dirty="0" err="1" smtClean="0">
                <a:solidFill>
                  <a:srgbClr val="D42CA4"/>
                </a:solidFill>
              </a:rPr>
              <a:t>oratoria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lloramos</a:t>
            </a:r>
            <a:r>
              <a:rPr lang="en-US" dirty="0" smtClean="0"/>
              <a:t> de </a:t>
            </a:r>
            <a:r>
              <a:rPr lang="en-US" dirty="0" err="1" smtClean="0">
                <a:solidFill>
                  <a:srgbClr val="D42CA4"/>
                </a:solidFill>
              </a:rPr>
              <a:t>alegría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fue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42CA4"/>
                </a:solidFill>
              </a:rPr>
              <a:t>un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42CA4"/>
                </a:solidFill>
              </a:rPr>
              <a:t>éxito</a:t>
            </a:r>
            <a:r>
              <a:rPr lang="en-US" dirty="0" smtClean="0"/>
              <a:t>. No </a:t>
            </a:r>
            <a:r>
              <a:rPr lang="en-US" dirty="0" err="1" smtClean="0">
                <a:solidFill>
                  <a:srgbClr val="00B050"/>
                </a:solidFill>
              </a:rPr>
              <a:t>fue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42CA4"/>
                </a:solidFill>
              </a:rPr>
              <a:t>un </a:t>
            </a:r>
            <a:r>
              <a:rPr lang="en-US" dirty="0" err="1" smtClean="0">
                <a:solidFill>
                  <a:srgbClr val="D42CA4"/>
                </a:solidFill>
              </a:rPr>
              <a:t>fracaso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¿Y el </a:t>
            </a:r>
            <a:r>
              <a:rPr lang="en-US" dirty="0" err="1" smtClean="0"/>
              <a:t>problema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Practiqué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muchas</a:t>
            </a:r>
            <a:r>
              <a:rPr lang="en-US" dirty="0" smtClean="0"/>
              <a:t> </a:t>
            </a:r>
            <a:r>
              <a:rPr lang="en-US" dirty="0" err="1" smtClean="0"/>
              <a:t>horas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personas en </a:t>
            </a:r>
            <a:r>
              <a:rPr lang="en-US" dirty="0" smtClean="0">
                <a:solidFill>
                  <a:srgbClr val="D42CA4"/>
                </a:solidFill>
              </a:rPr>
              <a:t>el </a:t>
            </a:r>
            <a:r>
              <a:rPr lang="en-US" dirty="0" err="1" smtClean="0">
                <a:solidFill>
                  <a:srgbClr val="D42CA4"/>
                </a:solidFill>
              </a:rPr>
              <a:t>equipo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42CA4"/>
                </a:solidFill>
              </a:rPr>
              <a:t>enfermas</a:t>
            </a:r>
            <a:r>
              <a:rPr lang="en-US" dirty="0" smtClean="0"/>
              <a:t>.  </a:t>
            </a:r>
            <a:r>
              <a:rPr lang="en-US" dirty="0" err="1" smtClean="0">
                <a:solidFill>
                  <a:srgbClr val="00B050"/>
                </a:solidFill>
              </a:rPr>
              <a:t>Hablé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mucho y </a:t>
            </a:r>
            <a:r>
              <a:rPr lang="en-US" dirty="0" err="1" smtClean="0"/>
              <a:t>ahora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42CA4"/>
                </a:solidFill>
              </a:rPr>
              <a:t>tos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D42CA4"/>
                </a:solidFill>
              </a:rPr>
              <a:t>estornudo</a:t>
            </a:r>
            <a:r>
              <a:rPr lang="en-US" dirty="0" smtClean="0"/>
              <a:t> y </a:t>
            </a:r>
            <a:r>
              <a:rPr lang="en-US" dirty="0" err="1" smtClean="0">
                <a:solidFill>
                  <a:srgbClr val="D42CA4"/>
                </a:solidFill>
              </a:rPr>
              <a:t>estoy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dirty="0" err="1" smtClean="0">
                <a:solidFill>
                  <a:srgbClr val="D42CA4"/>
                </a:solidFill>
              </a:rPr>
              <a:t>resfriado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Médico</a:t>
            </a:r>
            <a:r>
              <a:rPr lang="en-US" dirty="0" smtClean="0"/>
              <a:t>: ¿</a:t>
            </a:r>
            <a:r>
              <a:rPr lang="en-US" dirty="0" err="1" smtClean="0">
                <a:solidFill>
                  <a:srgbClr val="D42CA4"/>
                </a:solidFill>
              </a:rPr>
              <a:t>Te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dirty="0" err="1" smtClean="0">
                <a:solidFill>
                  <a:srgbClr val="D42CA4"/>
                </a:solidFill>
              </a:rPr>
              <a:t>duele</a:t>
            </a:r>
            <a:r>
              <a:rPr lang="en-US" dirty="0" smtClean="0">
                <a:solidFill>
                  <a:srgbClr val="D42CA4"/>
                </a:solidFill>
              </a:rPr>
              <a:t> la </a:t>
            </a:r>
            <a:r>
              <a:rPr lang="en-US" dirty="0" err="1" smtClean="0">
                <a:solidFill>
                  <a:srgbClr val="D42CA4"/>
                </a:solidFill>
              </a:rPr>
              <a:t>garganta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Paciente</a:t>
            </a:r>
            <a:r>
              <a:rPr lang="en-US" dirty="0" smtClean="0"/>
              <a:t>: </a:t>
            </a:r>
            <a:r>
              <a:rPr lang="en-US" dirty="0" err="1" smtClean="0"/>
              <a:t>Sí</a:t>
            </a:r>
            <a:r>
              <a:rPr lang="en-US" dirty="0" smtClean="0"/>
              <a:t> y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42CA4"/>
                </a:solidFill>
              </a:rPr>
              <a:t>un dolor de </a:t>
            </a:r>
            <a:r>
              <a:rPr lang="en-US" dirty="0" err="1" smtClean="0">
                <a:solidFill>
                  <a:srgbClr val="D42CA4"/>
                </a:solidFill>
              </a:rPr>
              <a:t>cabeza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dirty="0" err="1" smtClean="0">
                <a:solidFill>
                  <a:srgbClr val="D42CA4"/>
                </a:solidFill>
              </a:rPr>
              <a:t>que</a:t>
            </a:r>
            <a:r>
              <a:rPr lang="en-US" dirty="0" smtClean="0">
                <a:solidFill>
                  <a:srgbClr val="D42CA4"/>
                </a:solidFill>
              </a:rPr>
              <a:t> no se me </a:t>
            </a:r>
            <a:r>
              <a:rPr lang="en-US" dirty="0" err="1" smtClean="0">
                <a:solidFill>
                  <a:srgbClr val="D42CA4"/>
                </a:solidFill>
              </a:rPr>
              <a:t>quita</a:t>
            </a:r>
            <a:r>
              <a:rPr lang="en-US" dirty="0" smtClean="0">
                <a:solidFill>
                  <a:srgbClr val="D42CA4"/>
                </a:solidFill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0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Médico</a:t>
            </a:r>
            <a:r>
              <a:rPr lang="en-US" dirty="0" smtClean="0"/>
              <a:t>:  ¡</a:t>
            </a:r>
            <a:r>
              <a:rPr lang="en-US" dirty="0" err="1" smtClean="0">
                <a:solidFill>
                  <a:srgbClr val="D42CA4"/>
                </a:solidFill>
              </a:rPr>
              <a:t>Pobrecito</a:t>
            </a:r>
            <a:r>
              <a:rPr lang="en-US" dirty="0" smtClean="0">
                <a:solidFill>
                  <a:srgbClr val="D42CA4"/>
                </a:solidFill>
              </a:rPr>
              <a:t>!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Tómate</a:t>
            </a:r>
            <a:r>
              <a:rPr lang="en-US" dirty="0" smtClean="0"/>
              <a:t> </a:t>
            </a:r>
            <a:r>
              <a:rPr lang="en-US" dirty="0" err="1" smtClean="0"/>
              <a:t>estas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42CA4"/>
                </a:solidFill>
              </a:rPr>
              <a:t>pastillas</a:t>
            </a:r>
            <a:r>
              <a:rPr lang="en-US" dirty="0" smtClean="0"/>
              <a:t> y </a:t>
            </a:r>
            <a:r>
              <a:rPr lang="en-US" dirty="0" err="1" smtClean="0">
                <a:solidFill>
                  <a:srgbClr val="00B0F0"/>
                </a:solidFill>
              </a:rPr>
              <a:t>tómate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D42CA4"/>
                </a:solidFill>
              </a:rPr>
              <a:t>jarabe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Paciente</a:t>
            </a:r>
            <a:r>
              <a:rPr lang="en-US" dirty="0" smtClean="0"/>
              <a:t>: Y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50"/>
                </a:solidFill>
              </a:rPr>
              <a:t>Me </a:t>
            </a:r>
            <a:r>
              <a:rPr lang="en-US" dirty="0" err="1" smtClean="0">
                <a:solidFill>
                  <a:srgbClr val="00B050"/>
                </a:solidFill>
              </a:rPr>
              <a:t>quemé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en la playa.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42CA4"/>
                </a:solidFill>
              </a:rPr>
              <a:t>los </a:t>
            </a:r>
            <a:r>
              <a:rPr lang="en-US" dirty="0" err="1" smtClean="0">
                <a:solidFill>
                  <a:srgbClr val="D42CA4"/>
                </a:solidFill>
              </a:rPr>
              <a:t>labillos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D42CA4"/>
                </a:solidFill>
              </a:rPr>
              <a:t>la </a:t>
            </a:r>
            <a:r>
              <a:rPr lang="en-US" dirty="0" err="1" smtClean="0">
                <a:solidFill>
                  <a:srgbClr val="D42CA4"/>
                </a:solidFill>
              </a:rPr>
              <a:t>nariz</a:t>
            </a:r>
            <a:r>
              <a:rPr lang="en-US" dirty="0" smtClean="0">
                <a:solidFill>
                  <a:srgbClr val="D42CA4"/>
                </a:solidFill>
              </a:rPr>
              <a:t> y </a:t>
            </a:r>
            <a:r>
              <a:rPr lang="en-US" dirty="0" err="1" smtClean="0">
                <a:solidFill>
                  <a:srgbClr val="D42CA4"/>
                </a:solidFill>
              </a:rPr>
              <a:t>las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dirty="0" err="1" smtClean="0">
                <a:solidFill>
                  <a:srgbClr val="D42CA4"/>
                </a:solidFill>
              </a:rPr>
              <a:t>mejillas</a:t>
            </a:r>
            <a:r>
              <a:rPr lang="en-US" dirty="0" smtClean="0">
                <a:solidFill>
                  <a:srgbClr val="D42CA4"/>
                </a:solidFill>
              </a:rPr>
              <a:t> </a:t>
            </a:r>
            <a:r>
              <a:rPr lang="en-US" smtClean="0">
                <a:solidFill>
                  <a:srgbClr val="D42CA4"/>
                </a:solidFill>
              </a:rPr>
              <a:t>quemados</a:t>
            </a:r>
            <a:r>
              <a:rPr lang="en-US" dirty="0" smtClean="0">
                <a:solidFill>
                  <a:srgbClr val="D42CA4"/>
                </a:solidFill>
              </a:rPr>
              <a:t>.</a:t>
            </a:r>
          </a:p>
          <a:p>
            <a:r>
              <a:rPr lang="en-US" dirty="0" err="1" smtClean="0"/>
              <a:t>Médico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B0F0"/>
                </a:solidFill>
              </a:rPr>
              <a:t>¡</a:t>
            </a:r>
            <a:r>
              <a:rPr lang="en-US" dirty="0" err="1" smtClean="0">
                <a:solidFill>
                  <a:srgbClr val="00B0F0"/>
                </a:solidFill>
              </a:rPr>
              <a:t>Quédate</a:t>
            </a:r>
            <a:r>
              <a:rPr lang="en-US" dirty="0" smtClean="0">
                <a:solidFill>
                  <a:srgbClr val="00B0F0"/>
                </a:solidFill>
              </a:rPr>
              <a:t> en </a:t>
            </a:r>
            <a:r>
              <a:rPr lang="en-US" dirty="0" err="1" smtClean="0">
                <a:solidFill>
                  <a:srgbClr val="00B0F0"/>
                </a:solidFill>
              </a:rPr>
              <a:t>cama</a:t>
            </a:r>
            <a:r>
              <a:rPr lang="en-US" dirty="0" smtClean="0">
                <a:solidFill>
                  <a:srgbClr val="00B0F0"/>
                </a:solidFill>
              </a:rPr>
              <a:t>! ¡No </a:t>
            </a:r>
            <a:r>
              <a:rPr lang="en-US" dirty="0" err="1" smtClean="0">
                <a:solidFill>
                  <a:srgbClr val="00B0F0"/>
                </a:solidFill>
              </a:rPr>
              <a:t>vayas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en el sol!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316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2012-06-01T14:33:22Z</dcterms:created>
  <dcterms:modified xsi:type="dcterms:W3CDTF">2012-06-05T17:07:56Z</dcterms:modified>
</cp:coreProperties>
</file>