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15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4F6EE-0C6C-4DB3-A02B-5DFDBCD0B202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7514A-0A21-4B51-B966-84D8AE6A4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779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4F6EE-0C6C-4DB3-A02B-5DFDBCD0B202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7514A-0A21-4B51-B966-84D8AE6A4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398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4F6EE-0C6C-4DB3-A02B-5DFDBCD0B202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7514A-0A21-4B51-B966-84D8AE6A4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120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4F6EE-0C6C-4DB3-A02B-5DFDBCD0B202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7514A-0A21-4B51-B966-84D8AE6A4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54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4F6EE-0C6C-4DB3-A02B-5DFDBCD0B202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7514A-0A21-4B51-B966-84D8AE6A4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816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4F6EE-0C6C-4DB3-A02B-5DFDBCD0B202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7514A-0A21-4B51-B966-84D8AE6A4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967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4F6EE-0C6C-4DB3-A02B-5DFDBCD0B202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7514A-0A21-4B51-B966-84D8AE6A4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233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4F6EE-0C6C-4DB3-A02B-5DFDBCD0B202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7514A-0A21-4B51-B966-84D8AE6A4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403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4F6EE-0C6C-4DB3-A02B-5DFDBCD0B202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7514A-0A21-4B51-B966-84D8AE6A4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963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4F6EE-0C6C-4DB3-A02B-5DFDBCD0B202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7514A-0A21-4B51-B966-84D8AE6A4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683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4F6EE-0C6C-4DB3-A02B-5DFDBCD0B202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7514A-0A21-4B51-B966-84D8AE6A4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54F6EE-0C6C-4DB3-A02B-5DFDBCD0B202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47514A-0A21-4B51-B966-84D8AE6A4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410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Prepara</a:t>
            </a:r>
            <a:r>
              <a:rPr lang="en-US" dirty="0" smtClean="0"/>
              <a:t> un </a:t>
            </a:r>
            <a:r>
              <a:rPr lang="en-US" dirty="0" err="1" smtClean="0"/>
              <a:t>diálogo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$500					$900</a:t>
            </a:r>
            <a:endParaRPr lang="en-US" dirty="0"/>
          </a:p>
        </p:txBody>
      </p:sp>
      <p:pic>
        <p:nvPicPr>
          <p:cNvPr id="1026" name="Picture 2" descr="Taryn long dress in silk chiff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590800"/>
            <a:ext cx="3981450" cy="398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encrypted-tbn2.gstatic.com/images?q=tbn:ANd9GcSkFYe9QdsRdBc_5LTLeFIgMFSg8nDp7yu7m4sOhkNBIYNgNLHx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895600"/>
            <a:ext cx="1743075" cy="261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9772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¿</a:t>
            </a:r>
            <a:r>
              <a:rPr lang="en-US" dirty="0" err="1" smtClean="0"/>
              <a:t>Cuánto</a:t>
            </a:r>
            <a:r>
              <a:rPr lang="en-US" dirty="0" smtClean="0"/>
              <a:t> cuesta?</a:t>
            </a:r>
          </a:p>
          <a:p>
            <a:r>
              <a:rPr lang="en-US" dirty="0" smtClean="0"/>
              <a:t>¿</a:t>
            </a:r>
            <a:r>
              <a:rPr lang="en-US" dirty="0" err="1" smtClean="0"/>
              <a:t>Cuál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talla</a:t>
            </a:r>
            <a:r>
              <a:rPr lang="en-US" dirty="0" smtClean="0"/>
              <a:t>?</a:t>
            </a:r>
          </a:p>
          <a:p>
            <a:r>
              <a:rPr lang="en-US" dirty="0" smtClean="0"/>
              <a:t>¿</a:t>
            </a:r>
            <a:r>
              <a:rPr lang="en-US" dirty="0" err="1" smtClean="0"/>
              <a:t>Es</a:t>
            </a:r>
            <a:r>
              <a:rPr lang="en-US" dirty="0" smtClean="0"/>
              <a:t> de </a:t>
            </a:r>
            <a:r>
              <a:rPr lang="en-US" dirty="0" err="1" smtClean="0"/>
              <a:t>seda</a:t>
            </a:r>
            <a:r>
              <a:rPr lang="en-US" dirty="0" smtClean="0"/>
              <a:t>?</a:t>
            </a:r>
          </a:p>
          <a:p>
            <a:r>
              <a:rPr lang="en-US" dirty="0" smtClean="0"/>
              <a:t>¿</a:t>
            </a:r>
            <a:r>
              <a:rPr lang="en-US" dirty="0" err="1" smtClean="0"/>
              <a:t>Es</a:t>
            </a:r>
            <a:r>
              <a:rPr lang="en-US" dirty="0" smtClean="0"/>
              <a:t> de </a:t>
            </a:r>
            <a:r>
              <a:rPr lang="en-US" dirty="0" err="1" smtClean="0"/>
              <a:t>lana</a:t>
            </a:r>
            <a:r>
              <a:rPr lang="en-US" dirty="0" smtClean="0"/>
              <a:t>?</a:t>
            </a:r>
          </a:p>
          <a:p>
            <a:r>
              <a:rPr lang="en-US" dirty="0" smtClean="0"/>
              <a:t>¿</a:t>
            </a:r>
            <a:r>
              <a:rPr lang="en-US" dirty="0" err="1" smtClean="0"/>
              <a:t>Es</a:t>
            </a:r>
            <a:r>
              <a:rPr lang="en-US" dirty="0" smtClean="0"/>
              <a:t> de </a:t>
            </a:r>
            <a:r>
              <a:rPr lang="en-US" dirty="0" err="1" smtClean="0"/>
              <a:t>algodón</a:t>
            </a:r>
            <a:r>
              <a:rPr lang="en-US" dirty="0" smtClean="0"/>
              <a:t>?</a:t>
            </a:r>
          </a:p>
          <a:p>
            <a:r>
              <a:rPr lang="en-US" dirty="0" smtClean="0"/>
              <a:t>Me </a:t>
            </a:r>
            <a:r>
              <a:rPr lang="en-US" dirty="0" err="1" smtClean="0"/>
              <a:t>gusta</a:t>
            </a:r>
            <a:r>
              <a:rPr lang="en-US" dirty="0"/>
              <a:t> </a:t>
            </a:r>
            <a:r>
              <a:rPr lang="en-US" dirty="0" err="1" smtClean="0"/>
              <a:t>este</a:t>
            </a:r>
            <a:r>
              <a:rPr lang="en-US" dirty="0"/>
              <a:t> </a:t>
            </a:r>
            <a:r>
              <a:rPr lang="en-US" dirty="0" err="1" smtClean="0"/>
              <a:t>vestido</a:t>
            </a:r>
            <a:r>
              <a:rPr lang="en-US" dirty="0" smtClean="0"/>
              <a:t> </a:t>
            </a:r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ese</a:t>
            </a:r>
            <a:r>
              <a:rPr lang="en-US" dirty="0" smtClean="0"/>
              <a:t>.</a:t>
            </a:r>
          </a:p>
          <a:p>
            <a:r>
              <a:rPr lang="en-US" dirty="0" smtClean="0"/>
              <a:t>¿</a:t>
            </a:r>
            <a:r>
              <a:rPr lang="en-US" dirty="0" err="1" smtClean="0"/>
              <a:t>Cómo</a:t>
            </a:r>
            <a:r>
              <a:rPr lang="en-US" dirty="0" smtClean="0"/>
              <a:t> le </a:t>
            </a:r>
            <a:r>
              <a:rPr lang="en-US" dirty="0" err="1" smtClean="0"/>
              <a:t>queda</a:t>
            </a:r>
            <a:r>
              <a:rPr lang="en-US" dirty="0" smtClean="0"/>
              <a:t>?</a:t>
            </a:r>
          </a:p>
          <a:p>
            <a:r>
              <a:rPr lang="en-US" dirty="0" smtClean="0"/>
              <a:t>Me </a:t>
            </a:r>
            <a:r>
              <a:rPr lang="en-US" dirty="0" err="1" smtClean="0"/>
              <a:t>queda</a:t>
            </a:r>
            <a:r>
              <a:rPr lang="en-US" dirty="0" smtClean="0"/>
              <a:t> </a:t>
            </a:r>
            <a:r>
              <a:rPr lang="en-US" dirty="0" err="1" smtClean="0"/>
              <a:t>bien</a:t>
            </a:r>
            <a:endParaRPr lang="en-US" dirty="0" smtClean="0"/>
          </a:p>
          <a:p>
            <a:r>
              <a:rPr lang="en-US" dirty="0" smtClean="0"/>
              <a:t>Me </a:t>
            </a:r>
            <a:r>
              <a:rPr lang="en-US" dirty="0" err="1" smtClean="0"/>
              <a:t>queda</a:t>
            </a:r>
            <a:r>
              <a:rPr lang="en-US" dirty="0" smtClean="0"/>
              <a:t> </a:t>
            </a:r>
            <a:r>
              <a:rPr lang="en-US" dirty="0" err="1" smtClean="0"/>
              <a:t>grande</a:t>
            </a:r>
            <a:endParaRPr lang="en-US" dirty="0" smtClean="0"/>
          </a:p>
          <a:p>
            <a:r>
              <a:rPr lang="en-US" dirty="0" smtClean="0"/>
              <a:t>Me </a:t>
            </a:r>
            <a:r>
              <a:rPr lang="en-US" dirty="0" err="1" smtClean="0"/>
              <a:t>queda</a:t>
            </a:r>
            <a:r>
              <a:rPr lang="en-US" dirty="0" smtClean="0"/>
              <a:t> mal</a:t>
            </a:r>
          </a:p>
          <a:p>
            <a:r>
              <a:rPr lang="en-US" dirty="0" smtClean="0"/>
              <a:t>Me </a:t>
            </a:r>
            <a:r>
              <a:rPr lang="en-US" dirty="0" err="1" smtClean="0"/>
              <a:t>quedan</a:t>
            </a:r>
            <a:r>
              <a:rPr lang="en-US" dirty="0" smtClean="0"/>
              <a:t> mal</a:t>
            </a:r>
          </a:p>
          <a:p>
            <a:r>
              <a:rPr lang="en-US" dirty="0" smtClean="0"/>
              <a:t>Me </a:t>
            </a:r>
            <a:r>
              <a:rPr lang="en-US" dirty="0" err="1" smtClean="0"/>
              <a:t>quedan</a:t>
            </a:r>
            <a:r>
              <a:rPr lang="en-US" dirty="0" smtClean="0"/>
              <a:t> </a:t>
            </a:r>
            <a:r>
              <a:rPr lang="en-US" dirty="0" err="1" smtClean="0"/>
              <a:t>bien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77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60</Words>
  <Application>Microsoft Office PowerPoint</Application>
  <PresentationFormat>On-screen Show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Prepara un diálogo</vt:lpstr>
      <vt:lpstr>PowerPoint Presentation</vt:lpstr>
    </vt:vector>
  </TitlesOfParts>
  <Company>Fairfield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Prepara un diálogo</dc:title>
  <dc:creator>Windows User</dc:creator>
  <cp:lastModifiedBy>Windows User</cp:lastModifiedBy>
  <cp:revision>3</cp:revision>
  <dcterms:created xsi:type="dcterms:W3CDTF">2013-06-06T11:42:53Z</dcterms:created>
  <dcterms:modified xsi:type="dcterms:W3CDTF">2013-06-06T14:33:50Z</dcterms:modified>
</cp:coreProperties>
</file>