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9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2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5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9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1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C9D9-CBEF-49D0-A624-1F1CA1E37DF2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C5F6-6838-4B40-98E8-108045922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8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escuché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escuchaste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2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Fueron</a:t>
            </a:r>
            <a:r>
              <a:rPr lang="en-US" dirty="0" smtClean="0"/>
              <a:t> al </a:t>
            </a:r>
            <a:r>
              <a:rPr lang="en-US" dirty="0" err="1" smtClean="0"/>
              <a:t>restaurante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de la </a:t>
            </a:r>
            <a:r>
              <a:rPr lang="en-US" dirty="0" err="1" smtClean="0"/>
              <a:t>noche</a:t>
            </a:r>
            <a:r>
              <a:rPr lang="en-US" dirty="0" smtClean="0"/>
              <a:t>. </a:t>
            </a:r>
            <a:r>
              <a:rPr lang="en-US" dirty="0" err="1" smtClean="0"/>
              <a:t>Ellos</a:t>
            </a:r>
            <a:r>
              <a:rPr lang="en-US" dirty="0" smtClean="0"/>
              <a:t>_____________</a:t>
            </a:r>
            <a:endParaRPr lang="en-US" dirty="0"/>
          </a:p>
        </p:txBody>
      </p:sp>
      <p:pic>
        <p:nvPicPr>
          <p:cNvPr id="8194" name="Picture 2" descr="http://image1.masterfile.com/em_w/01/82/76/600-01827677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52387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1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desayuné</a:t>
            </a:r>
            <a:r>
              <a:rPr lang="en-US" dirty="0" smtClean="0"/>
              <a:t> en Chips.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desayunaste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http://images.talkingphonebook.com/images/timesunion/media_library/310/740/media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3124200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0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miré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miraste</a:t>
            </a:r>
            <a:r>
              <a:rPr lang="en-US" dirty="0" smtClean="0"/>
              <a:t> en la </a:t>
            </a:r>
            <a:r>
              <a:rPr lang="en-US" dirty="0" err="1" smtClean="0"/>
              <a:t>tele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nadó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Pablo </a:t>
            </a:r>
            <a:r>
              <a:rPr lang="en-US" dirty="0" err="1" smtClean="0"/>
              <a:t>fue</a:t>
            </a:r>
            <a:r>
              <a:rPr lang="en-US" dirty="0" smtClean="0"/>
              <a:t> a la playa y </a:t>
            </a:r>
            <a:r>
              <a:rPr lang="en-US" smtClean="0"/>
              <a:t>él </a:t>
            </a:r>
            <a:r>
              <a:rPr lang="en-US" dirty="0" smtClean="0"/>
              <a:t>___________en el </a:t>
            </a:r>
            <a:r>
              <a:rPr lang="en-US" dirty="0" err="1" smtClean="0"/>
              <a:t>oceano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www.maldivesonlineguide.com/wp-content/uploads/2007/02/pugh_last_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5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José </a:t>
            </a:r>
            <a:r>
              <a:rPr lang="en-US" dirty="0" err="1" smtClean="0"/>
              <a:t>fue</a:t>
            </a:r>
            <a:r>
              <a:rPr lang="en-US" dirty="0" smtClean="0"/>
              <a:t> a la </a:t>
            </a:r>
            <a:r>
              <a:rPr lang="en-US" dirty="0" err="1" smtClean="0"/>
              <a:t>biblioteca</a:t>
            </a:r>
            <a:r>
              <a:rPr lang="en-US" dirty="0" smtClean="0"/>
              <a:t> y </a:t>
            </a:r>
            <a:r>
              <a:rPr lang="en-US" dirty="0" err="1" smtClean="0"/>
              <a:t>él</a:t>
            </a:r>
            <a:r>
              <a:rPr lang="en-US" dirty="0" smtClean="0"/>
              <a:t> ______________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http://law.umkc.edu/images/library-stu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97225"/>
            <a:ext cx="666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fueron</a:t>
            </a:r>
            <a:r>
              <a:rPr lang="en-US" dirty="0" smtClean="0"/>
              <a:t> al cine y _____________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http://movingimages.files.wordpress.com/2010/01/movie-theater-own-400ds081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0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98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caminaron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Susana y </a:t>
            </a:r>
            <a:r>
              <a:rPr lang="en-US" dirty="0" err="1" smtClean="0"/>
              <a:t>Marta__________a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. No </a:t>
            </a:r>
            <a:r>
              <a:rPr lang="en-US" dirty="0" err="1" smtClean="0"/>
              <a:t>fueron</a:t>
            </a:r>
            <a:r>
              <a:rPr lang="en-US" dirty="0" smtClean="0"/>
              <a:t> en </a:t>
            </a:r>
            <a:r>
              <a:rPr lang="en-US" dirty="0" err="1" smtClean="0"/>
              <a:t>autobús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http://groovygreenlivin.com/wp-content/uploads/2011/09/kids-holding-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771900" cy="467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0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__________un </a:t>
            </a:r>
            <a:r>
              <a:rPr lang="en-US" dirty="0" err="1" smtClean="0"/>
              <a:t>anillo</a:t>
            </a:r>
            <a:r>
              <a:rPr lang="en-US" dirty="0" smtClean="0"/>
              <a:t> en la </a:t>
            </a:r>
            <a:r>
              <a:rPr lang="en-US" dirty="0" err="1" smtClean="0"/>
              <a:t>joyería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http://www.stripes.com/polopoly_fs/1.1645.1273602340!/image/4049578881.jpg_gen/derivatives/landscape_490/40495788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672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48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bailaste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bailet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_____________</a:t>
            </a:r>
            <a:endParaRPr lang="en-US" dirty="0"/>
          </a:p>
        </p:txBody>
      </p:sp>
      <p:pic>
        <p:nvPicPr>
          <p:cNvPr id="7170" name="Picture 2" descr="http://christine.americasfoundation.net/ballet-c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48" y="2971800"/>
            <a:ext cx="447675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2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118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Yo escuché…</vt:lpstr>
      <vt:lpstr>Yo desayuné en Chips.</vt:lpstr>
      <vt:lpstr>Yo miré…</vt:lpstr>
      <vt:lpstr>nadó</vt:lpstr>
      <vt:lpstr>estudió</vt:lpstr>
      <vt:lpstr>miraron</vt:lpstr>
      <vt:lpstr>caminaron</vt:lpstr>
      <vt:lpstr>compró</vt:lpstr>
      <vt:lpstr>bailaste</vt:lpstr>
      <vt:lpstr>cenaron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Yo escuché…</dc:title>
  <dc:creator>Windows User</dc:creator>
  <cp:lastModifiedBy>Windows User</cp:lastModifiedBy>
  <cp:revision>2</cp:revision>
  <dcterms:created xsi:type="dcterms:W3CDTF">2012-02-28T13:21:30Z</dcterms:created>
  <dcterms:modified xsi:type="dcterms:W3CDTF">2012-02-29T16:24:28Z</dcterms:modified>
</cp:coreProperties>
</file>