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0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5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0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4257-8A43-49AB-B59E-1EF0F3E4774D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F966-19C3-49F0-BC03-C0ECD492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6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single completed </a:t>
            </a:r>
            <a:r>
              <a:rPr lang="en-US" smtClean="0"/>
              <a:t>action </a:t>
            </a:r>
            <a:r>
              <a:rPr lang="en-US" smtClean="0"/>
              <a:t>or </a:t>
            </a:r>
            <a:r>
              <a:rPr lang="en-US" dirty="0" smtClean="0"/>
              <a:t>a </a:t>
            </a:r>
            <a:r>
              <a:rPr lang="en-US" i="1" dirty="0" smtClean="0"/>
              <a:t>series</a:t>
            </a:r>
            <a:r>
              <a:rPr lang="en-US" dirty="0" smtClean="0"/>
              <a:t> of single, completed actions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WORDS THAT TRIGGER THE USE OF THE PRETERITE:</a:t>
            </a:r>
            <a:endParaRPr lang="en-US" dirty="0"/>
          </a:p>
          <a:p>
            <a:r>
              <a:rPr lang="en-US" dirty="0" smtClean="0"/>
              <a:t>De </a:t>
            </a:r>
            <a:r>
              <a:rPr lang="en-US" dirty="0" err="1" smtClean="0"/>
              <a:t>repente</a:t>
            </a:r>
            <a:r>
              <a:rPr lang="en-US" dirty="0" smtClean="0"/>
              <a:t> (</a:t>
            </a:r>
            <a:r>
              <a:rPr lang="en-US" i="1" dirty="0" smtClean="0"/>
              <a:t>all of a sudden)</a:t>
            </a:r>
          </a:p>
          <a:p>
            <a:r>
              <a:rPr lang="en-US" dirty="0" err="1" smtClean="0"/>
              <a:t>Inmediatamente</a:t>
            </a:r>
            <a:endParaRPr lang="en-US" dirty="0" smtClean="0"/>
          </a:p>
          <a:p>
            <a:r>
              <a:rPr lang="en-US" dirty="0" err="1" smtClean="0"/>
              <a:t>Cuando</a:t>
            </a:r>
            <a:r>
              <a:rPr lang="en-US" dirty="0" smtClean="0"/>
              <a:t>  </a:t>
            </a:r>
            <a:r>
              <a:rPr lang="en-US" i="1" dirty="0" smtClean="0"/>
              <a:t>(when)</a:t>
            </a:r>
          </a:p>
          <a:p>
            <a:r>
              <a:rPr lang="en-US" dirty="0" smtClean="0"/>
              <a:t>En un </a:t>
            </a:r>
            <a:r>
              <a:rPr lang="en-US" dirty="0" err="1" smtClean="0"/>
              <a:t>instante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prisa</a:t>
            </a:r>
            <a:r>
              <a:rPr lang="en-US" dirty="0" smtClean="0"/>
              <a:t> (</a:t>
            </a:r>
            <a:r>
              <a:rPr lang="en-US" i="1" dirty="0" smtClean="0"/>
              <a:t>in a hurry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Rápidamente</a:t>
            </a:r>
            <a:r>
              <a:rPr lang="en-US" dirty="0" smtClean="0"/>
              <a:t>/</a:t>
            </a:r>
            <a:r>
              <a:rPr lang="en-US" dirty="0" err="1" smtClean="0"/>
              <a:t>rápido</a:t>
            </a:r>
            <a:r>
              <a:rPr lang="en-US" dirty="0" smtClean="0"/>
              <a:t> (</a:t>
            </a:r>
            <a:r>
              <a:rPr lang="en-US" i="1" dirty="0" smtClean="0"/>
              <a:t>quickly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 He said/she said</a:t>
            </a:r>
          </a:p>
          <a:p>
            <a:r>
              <a:rPr lang="en-US" dirty="0" smtClean="0"/>
              <a:t>I saw/I heard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HOW TO CONJUGATE REGULAR </a:t>
            </a:r>
            <a:r>
              <a:rPr lang="en-US" i="1" dirty="0" smtClean="0"/>
              <a:t>AR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PRETERITE “AR”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é             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ste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ó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aron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compré</a:t>
            </a:r>
            <a:r>
              <a:rPr lang="en-US" dirty="0" smtClean="0"/>
              <a:t>		</a:t>
            </a:r>
            <a:r>
              <a:rPr lang="en-US" dirty="0" err="1" smtClean="0"/>
              <a:t>compramos</a:t>
            </a:r>
            <a:endParaRPr lang="en-US" dirty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ompraste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ompró</a:t>
            </a:r>
            <a:r>
              <a:rPr lang="en-US" dirty="0" smtClean="0"/>
              <a:t>		</a:t>
            </a:r>
            <a:r>
              <a:rPr lang="en-US" dirty="0" err="1" smtClean="0"/>
              <a:t>compraron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HOW TO CONJUGATE REGULAR </a:t>
            </a:r>
            <a:r>
              <a:rPr lang="en-US" i="1" dirty="0" smtClean="0"/>
              <a:t>ER/IR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PRETERITE</a:t>
            </a:r>
          </a:p>
          <a:p>
            <a:pPr>
              <a:buNone/>
            </a:pPr>
            <a:r>
              <a:rPr lang="en-US" dirty="0" smtClean="0"/>
              <a:t>“ER”   “IR”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í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imos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iste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ió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ieron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comí</a:t>
            </a:r>
            <a:r>
              <a:rPr lang="en-US" dirty="0" smtClean="0"/>
              <a:t>             </a:t>
            </a:r>
            <a:r>
              <a:rPr lang="en-US" dirty="0" err="1"/>
              <a:t>c</a:t>
            </a:r>
            <a:r>
              <a:rPr lang="en-US" dirty="0" err="1" smtClean="0"/>
              <a:t>omimos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omiste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comió</a:t>
            </a:r>
            <a:r>
              <a:rPr lang="en-US" dirty="0" smtClean="0"/>
              <a:t>		</a:t>
            </a:r>
            <a:r>
              <a:rPr lang="en-US" dirty="0" err="1" smtClean="0"/>
              <a:t>comieron</a:t>
            </a:r>
            <a:r>
              <a:rPr lang="en-US" dirty="0" smtClean="0"/>
              <a:t>	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8328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OUT FOR IRREGULARS AS WELL AS</a:t>
            </a:r>
            <a:r>
              <a:rPr lang="en-US" b="1" dirty="0" smtClean="0"/>
              <a:t> CAR, GAR, ZAR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err="1" smtClean="0"/>
              <a:t>Bus</a:t>
            </a:r>
            <a:r>
              <a:rPr lang="en-US" b="1" i="1" u="sng" dirty="0" err="1" smtClean="0"/>
              <a:t>car</a:t>
            </a:r>
            <a:r>
              <a:rPr lang="en-US" b="1" u="sng" dirty="0" smtClean="0"/>
              <a:t> </a:t>
            </a:r>
            <a:r>
              <a:rPr lang="en-US" u="sng" dirty="0" smtClean="0"/>
              <a:t>– </a:t>
            </a:r>
            <a:r>
              <a:rPr lang="en-US" dirty="0" smtClean="0"/>
              <a:t>to look for </a:t>
            </a:r>
          </a:p>
          <a:p>
            <a:pPr marL="0" indent="0">
              <a:buNone/>
            </a:pPr>
            <a:r>
              <a:rPr lang="en-US" b="1" dirty="0" err="1"/>
              <a:t>b</a:t>
            </a:r>
            <a:r>
              <a:rPr lang="en-US" b="1" dirty="0" err="1" smtClean="0"/>
              <a:t>usqué</a:t>
            </a:r>
            <a:r>
              <a:rPr lang="en-US" dirty="0" smtClean="0"/>
              <a:t>	</a:t>
            </a:r>
            <a:r>
              <a:rPr lang="en-US" dirty="0" err="1" smtClean="0"/>
              <a:t>buscamos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uscaste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buscó</a:t>
            </a:r>
            <a:r>
              <a:rPr lang="en-US" dirty="0" smtClean="0"/>
              <a:t>  	</a:t>
            </a:r>
            <a:r>
              <a:rPr lang="en-US" dirty="0" err="1" smtClean="0"/>
              <a:t>buscaron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Pa</a:t>
            </a:r>
            <a:r>
              <a:rPr lang="en-US" b="1" i="1" u="sng" dirty="0" err="1" smtClean="0"/>
              <a:t>gar</a:t>
            </a:r>
            <a:r>
              <a:rPr lang="en-US" dirty="0" smtClean="0"/>
              <a:t>- to pay</a:t>
            </a:r>
          </a:p>
          <a:p>
            <a:pPr marL="0" indent="0">
              <a:buNone/>
            </a:pPr>
            <a:r>
              <a:rPr lang="en-US" b="1" dirty="0" err="1" smtClean="0"/>
              <a:t>pagué</a:t>
            </a:r>
            <a:r>
              <a:rPr lang="en-US" dirty="0" smtClean="0"/>
              <a:t>	 </a:t>
            </a:r>
            <a:r>
              <a:rPr lang="en-US" dirty="0" err="1" smtClean="0"/>
              <a:t>pagamos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agaste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agó</a:t>
            </a:r>
            <a:r>
              <a:rPr lang="en-US" dirty="0" smtClean="0"/>
              <a:t>	</a:t>
            </a:r>
            <a:r>
              <a:rPr lang="en-US" dirty="0" err="1" smtClean="0"/>
              <a:t>pagaron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err="1" smtClean="0"/>
              <a:t>Empe</a:t>
            </a:r>
            <a:r>
              <a:rPr lang="en-US" b="1" i="1" u="sng" dirty="0" err="1" smtClean="0"/>
              <a:t>zar</a:t>
            </a:r>
            <a:r>
              <a:rPr lang="en-US" u="sng" dirty="0" smtClean="0"/>
              <a:t>-</a:t>
            </a:r>
            <a:r>
              <a:rPr lang="en-US" dirty="0" smtClean="0"/>
              <a:t> to begin</a:t>
            </a:r>
          </a:p>
          <a:p>
            <a:pPr marL="0" indent="0">
              <a:buNone/>
            </a:pPr>
            <a:r>
              <a:rPr lang="en-US" b="1" dirty="0" err="1"/>
              <a:t>e</a:t>
            </a:r>
            <a:r>
              <a:rPr lang="en-US" b="1" dirty="0" err="1" smtClean="0"/>
              <a:t>mpecé</a:t>
            </a:r>
            <a:r>
              <a:rPr lang="en-US" dirty="0" smtClean="0"/>
              <a:t>	</a:t>
            </a:r>
            <a:r>
              <a:rPr lang="en-US" dirty="0" err="1" smtClean="0"/>
              <a:t>empezamos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mpezaste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mpezó</a:t>
            </a:r>
            <a:r>
              <a:rPr lang="en-US" dirty="0" smtClean="0"/>
              <a:t>	</a:t>
            </a:r>
            <a:r>
              <a:rPr lang="en-US" dirty="0" err="1" smtClean="0"/>
              <a:t>empezaron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decir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dije</a:t>
            </a:r>
            <a:r>
              <a:rPr lang="en-US" dirty="0" smtClean="0"/>
              <a:t>		</a:t>
            </a:r>
            <a:r>
              <a:rPr lang="en-US" dirty="0" err="1" smtClean="0"/>
              <a:t>dijimos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ijiste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ijo</a:t>
            </a:r>
            <a:r>
              <a:rPr lang="en-US" dirty="0" smtClean="0"/>
              <a:t>		</a:t>
            </a:r>
            <a:r>
              <a:rPr lang="en-US" dirty="0" err="1" smtClean="0"/>
              <a:t>dijeron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109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When to use the preterite tense</vt:lpstr>
      <vt:lpstr> HOW TO CONJUGATE REGULAR AR VERBS</vt:lpstr>
      <vt:lpstr> HOW TO CONJUGATE REGULAR ER/IR VERBS</vt:lpstr>
      <vt:lpstr>WATCH OUT FOR IRREGULARS AS WELL AS CAR, GAR, ZAR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2013-05-23T13:38:35Z</dcterms:created>
  <dcterms:modified xsi:type="dcterms:W3CDTF">2014-05-06T15:23:01Z</dcterms:modified>
</cp:coreProperties>
</file>