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1" r:id="rId6"/>
    <p:sldId id="274" r:id="rId7"/>
    <p:sldId id="272" r:id="rId8"/>
    <p:sldId id="259" r:id="rId9"/>
    <p:sldId id="260" r:id="rId10"/>
    <p:sldId id="261" r:id="rId11"/>
    <p:sldId id="262" r:id="rId12"/>
    <p:sldId id="266" r:id="rId13"/>
    <p:sldId id="263" r:id="rId14"/>
    <p:sldId id="264" r:id="rId15"/>
    <p:sldId id="267" r:id="rId16"/>
    <p:sldId id="265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1E69-C80D-4F9C-9647-1D49BFC5C0AB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F7B3-B14A-4B30-97DD-D502CEDE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1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1E69-C80D-4F9C-9647-1D49BFC5C0AB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F7B3-B14A-4B30-97DD-D502CEDE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2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1E69-C80D-4F9C-9647-1D49BFC5C0AB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F7B3-B14A-4B30-97DD-D502CEDE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1E69-C80D-4F9C-9647-1D49BFC5C0AB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F7B3-B14A-4B30-97DD-D502CEDE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3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1E69-C80D-4F9C-9647-1D49BFC5C0AB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F7B3-B14A-4B30-97DD-D502CEDE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6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1E69-C80D-4F9C-9647-1D49BFC5C0AB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F7B3-B14A-4B30-97DD-D502CEDE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6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1E69-C80D-4F9C-9647-1D49BFC5C0AB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F7B3-B14A-4B30-97DD-D502CEDE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5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1E69-C80D-4F9C-9647-1D49BFC5C0AB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F7B3-B14A-4B30-97DD-D502CEDE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6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1E69-C80D-4F9C-9647-1D49BFC5C0AB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F7B3-B14A-4B30-97DD-D502CEDE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5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1E69-C80D-4F9C-9647-1D49BFC5C0AB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F7B3-B14A-4B30-97DD-D502CEDE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4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1E69-C80D-4F9C-9647-1D49BFC5C0AB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F7B3-B14A-4B30-97DD-D502CEDE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9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F1E69-C80D-4F9C-9647-1D49BFC5C0AB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F7B3-B14A-4B30-97DD-D502CEDE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8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¿</a:t>
            </a:r>
            <a:r>
              <a:rPr lang="en-US" dirty="0" err="1" smtClean="0">
                <a:solidFill>
                  <a:srgbClr val="00B050"/>
                </a:solidFill>
              </a:rPr>
              <a:t>Qué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hacían</a:t>
            </a:r>
            <a:r>
              <a:rPr lang="en-US" dirty="0" smtClean="0">
                <a:solidFill>
                  <a:srgbClr val="00B050"/>
                </a:solidFill>
              </a:rPr>
              <a:t> de </a:t>
            </a:r>
            <a:r>
              <a:rPr lang="en-US" dirty="0" err="1" smtClean="0">
                <a:solidFill>
                  <a:srgbClr val="00B050"/>
                </a:solidFill>
              </a:rPr>
              <a:t>pequeño</a:t>
            </a:r>
            <a:r>
              <a:rPr lang="en-US" dirty="0" smtClean="0">
                <a:solidFill>
                  <a:srgbClr val="00B050"/>
                </a:solidFill>
              </a:rPr>
              <a:t>/a?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477962"/>
          </a:xfrm>
        </p:spPr>
        <p:txBody>
          <a:bodyPr>
            <a:noAutofit/>
          </a:bodyPr>
          <a:lstStyle/>
          <a:p>
            <a:r>
              <a:rPr lang="en-US" sz="5400" dirty="0" err="1">
                <a:solidFill>
                  <a:srgbClr val="00B050"/>
                </a:solidFill>
              </a:rPr>
              <a:t>i</a:t>
            </a:r>
            <a:r>
              <a:rPr lang="en-US" sz="5400" dirty="0" err="1" smtClean="0">
                <a:solidFill>
                  <a:srgbClr val="00B050"/>
                </a:solidFill>
              </a:rPr>
              <a:t>bas</a:t>
            </a:r>
            <a:r>
              <a:rPr lang="en-US" sz="5400" dirty="0" smtClean="0">
                <a:solidFill>
                  <a:srgbClr val="00B050"/>
                </a:solidFill>
              </a:rPr>
              <a:t> a </a:t>
            </a:r>
            <a:r>
              <a:rPr lang="en-US" sz="5400" dirty="0" err="1" smtClean="0">
                <a:solidFill>
                  <a:srgbClr val="00B050"/>
                </a:solidFill>
              </a:rPr>
              <a:t>todas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</a:rPr>
              <a:t>partes</a:t>
            </a:r>
            <a:r>
              <a:rPr lang="en-US" sz="5400" dirty="0" smtClean="0">
                <a:solidFill>
                  <a:srgbClr val="00B050"/>
                </a:solidFill>
              </a:rPr>
              <a:t> con </a:t>
            </a:r>
            <a:r>
              <a:rPr lang="en-US" sz="5400" dirty="0" err="1" smtClean="0">
                <a:solidFill>
                  <a:srgbClr val="00B050"/>
                </a:solidFill>
              </a:rPr>
              <a:t>tu</a:t>
            </a:r>
            <a:r>
              <a:rPr lang="en-US" sz="5400" dirty="0" smtClean="0">
                <a:solidFill>
                  <a:srgbClr val="00B050"/>
                </a:solidFill>
              </a:rPr>
              <a:t> animal de </a:t>
            </a:r>
            <a:r>
              <a:rPr lang="en-US" sz="5400" dirty="0" err="1" smtClean="0">
                <a:solidFill>
                  <a:srgbClr val="00B050"/>
                </a:solidFill>
              </a:rPr>
              <a:t>peluche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 err="1" smtClean="0">
                <a:solidFill>
                  <a:srgbClr val="0070C0"/>
                </a:solidFill>
              </a:rPr>
              <a:t>Tú</a:t>
            </a:r>
            <a:endParaRPr lang="en-US" sz="4400" i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5715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63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e</a:t>
            </a:r>
            <a:r>
              <a:rPr lang="en-US" dirty="0" err="1" smtClean="0">
                <a:solidFill>
                  <a:srgbClr val="00B050"/>
                </a:solidFill>
              </a:rPr>
              <a:t>chaban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carreras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 smtClean="0">
                <a:solidFill>
                  <a:srgbClr val="0070C0"/>
                </a:solidFill>
              </a:rPr>
              <a:t>Los </a:t>
            </a:r>
            <a:r>
              <a:rPr lang="en-US" sz="4400" i="1" dirty="0" err="1" smtClean="0">
                <a:solidFill>
                  <a:srgbClr val="0070C0"/>
                </a:solidFill>
              </a:rPr>
              <a:t>muchachos</a:t>
            </a:r>
            <a:endParaRPr lang="en-US" sz="4400" i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5334000" cy="346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57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solidFill>
                  <a:srgbClr val="00B050"/>
                </a:solidFill>
              </a:rPr>
              <a:t>h</a:t>
            </a:r>
            <a:r>
              <a:rPr lang="en-US" sz="5400" dirty="0" err="1" smtClean="0">
                <a:solidFill>
                  <a:srgbClr val="00B050"/>
                </a:solidFill>
              </a:rPr>
              <a:t>acía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</a:rPr>
              <a:t>travesuras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 err="1" smtClean="0">
                <a:solidFill>
                  <a:srgbClr val="0070C0"/>
                </a:solidFill>
              </a:rPr>
              <a:t>Mi</a:t>
            </a:r>
            <a:r>
              <a:rPr lang="en-US" sz="4400" i="1" dirty="0" smtClean="0">
                <a:solidFill>
                  <a:srgbClr val="0070C0"/>
                </a:solidFill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</a:rPr>
              <a:t>hermana</a:t>
            </a:r>
            <a:endParaRPr lang="en-US" sz="4400" i="1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576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24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B050"/>
                </a:solidFill>
              </a:rPr>
              <a:t>i</a:t>
            </a:r>
            <a:r>
              <a:rPr lang="en-US" sz="4800" dirty="0" err="1" smtClean="0">
                <a:solidFill>
                  <a:srgbClr val="00B050"/>
                </a:solidFill>
              </a:rPr>
              <a:t>ba</a:t>
            </a:r>
            <a:r>
              <a:rPr lang="en-US" sz="4800" dirty="0" smtClean="0">
                <a:solidFill>
                  <a:srgbClr val="00B050"/>
                </a:solidFill>
              </a:rPr>
              <a:t> a la playa y </a:t>
            </a:r>
            <a:r>
              <a:rPr lang="en-US" sz="4800" dirty="0" err="1" smtClean="0">
                <a:solidFill>
                  <a:srgbClr val="00B050"/>
                </a:solidFill>
              </a:rPr>
              <a:t>jugaba</a:t>
            </a:r>
            <a:r>
              <a:rPr lang="en-US" sz="4800" dirty="0" smtClean="0">
                <a:solidFill>
                  <a:srgbClr val="00B050"/>
                </a:solidFill>
              </a:rPr>
              <a:t> en la arena/</a:t>
            </a:r>
            <a:r>
              <a:rPr lang="en-US" sz="4800" dirty="0" err="1" smtClean="0">
                <a:solidFill>
                  <a:srgbClr val="00B050"/>
                </a:solidFill>
              </a:rPr>
              <a:t>cavaba</a:t>
            </a:r>
            <a:r>
              <a:rPr lang="en-US" sz="4800" dirty="0" smtClean="0">
                <a:solidFill>
                  <a:srgbClr val="00B050"/>
                </a:solidFill>
              </a:rPr>
              <a:t> en la arena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 err="1" smtClean="0">
                <a:solidFill>
                  <a:srgbClr val="0070C0"/>
                </a:solidFill>
              </a:rPr>
              <a:t>Tomás</a:t>
            </a:r>
            <a:endParaRPr lang="en-US" sz="4400" i="1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7391400" cy="413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83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B050"/>
                </a:solidFill>
              </a:rPr>
              <a:t>s</a:t>
            </a:r>
            <a:r>
              <a:rPr lang="en-US" sz="5400" dirty="0" smtClean="0">
                <a:solidFill>
                  <a:srgbClr val="00B050"/>
                </a:solidFill>
              </a:rPr>
              <a:t>e </a:t>
            </a:r>
            <a:r>
              <a:rPr lang="en-US" sz="5400" dirty="0" err="1" smtClean="0">
                <a:solidFill>
                  <a:srgbClr val="00B050"/>
                </a:solidFill>
              </a:rPr>
              <a:t>metía</a:t>
            </a:r>
            <a:r>
              <a:rPr lang="en-US" sz="5400" dirty="0" smtClean="0">
                <a:solidFill>
                  <a:srgbClr val="00B050"/>
                </a:solidFill>
              </a:rPr>
              <a:t> en </a:t>
            </a:r>
            <a:r>
              <a:rPr lang="en-US" sz="5400" dirty="0" err="1" smtClean="0">
                <a:solidFill>
                  <a:srgbClr val="00B050"/>
                </a:solidFill>
              </a:rPr>
              <a:t>problemas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 err="1" smtClean="0">
                <a:solidFill>
                  <a:srgbClr val="0070C0"/>
                </a:solidFill>
              </a:rPr>
              <a:t>Mi</a:t>
            </a:r>
            <a:r>
              <a:rPr lang="en-US" sz="4400" i="1" dirty="0" smtClean="0">
                <a:solidFill>
                  <a:srgbClr val="0070C0"/>
                </a:solidFill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</a:rPr>
              <a:t>hermanito</a:t>
            </a:r>
            <a:endParaRPr lang="en-US" sz="4400" i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0" y="2438400"/>
            <a:ext cx="6096000" cy="40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01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solidFill>
                  <a:srgbClr val="00B050"/>
                </a:solidFill>
              </a:rPr>
              <a:t>h</a:t>
            </a:r>
            <a:r>
              <a:rPr lang="en-US" sz="5400" dirty="0" err="1" smtClean="0">
                <a:solidFill>
                  <a:srgbClr val="00B050"/>
                </a:solidFill>
              </a:rPr>
              <a:t>acíamos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</a:rPr>
              <a:t>travesuras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 err="1" smtClean="0">
                <a:solidFill>
                  <a:srgbClr val="0070C0"/>
                </a:solidFill>
              </a:rPr>
              <a:t>Nosotros</a:t>
            </a:r>
            <a:endParaRPr lang="en-US" sz="4400" i="1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277749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08" y="2539365"/>
            <a:ext cx="3552656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39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solidFill>
                  <a:srgbClr val="00B050"/>
                </a:solidFill>
              </a:rPr>
              <a:t>s</a:t>
            </a:r>
            <a:r>
              <a:rPr lang="en-US" sz="5400" dirty="0" err="1" smtClean="0">
                <a:solidFill>
                  <a:srgbClr val="00B050"/>
                </a:solidFill>
              </a:rPr>
              <a:t>altaba</a:t>
            </a:r>
            <a:r>
              <a:rPr lang="en-US" sz="5400" dirty="0" smtClean="0">
                <a:solidFill>
                  <a:srgbClr val="00B050"/>
                </a:solidFill>
              </a:rPr>
              <a:t> a la </a:t>
            </a:r>
            <a:r>
              <a:rPr lang="en-US" sz="5400" dirty="0" err="1" smtClean="0">
                <a:solidFill>
                  <a:srgbClr val="00B050"/>
                </a:solidFill>
              </a:rPr>
              <a:t>cuerda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 smtClean="0">
                <a:solidFill>
                  <a:srgbClr val="0070C0"/>
                </a:solidFill>
              </a:rPr>
              <a:t>Teresa</a:t>
            </a:r>
            <a:endParaRPr lang="en-US" sz="4400" i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8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solidFill>
                  <a:srgbClr val="00B050"/>
                </a:solidFill>
              </a:rPr>
              <a:t>j</a:t>
            </a:r>
            <a:r>
              <a:rPr lang="en-US" sz="5400" dirty="0" err="1" smtClean="0">
                <a:solidFill>
                  <a:srgbClr val="00B050"/>
                </a:solidFill>
              </a:rPr>
              <a:t>ugaba</a:t>
            </a:r>
            <a:r>
              <a:rPr lang="en-US" sz="5400" dirty="0" smtClean="0">
                <a:solidFill>
                  <a:srgbClr val="00B050"/>
                </a:solidFill>
              </a:rPr>
              <a:t> al </a:t>
            </a:r>
            <a:r>
              <a:rPr lang="en-US" sz="5400" dirty="0" err="1" smtClean="0">
                <a:solidFill>
                  <a:srgbClr val="00B050"/>
                </a:solidFill>
              </a:rPr>
              <a:t>escondite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 smtClean="0">
                <a:solidFill>
                  <a:srgbClr val="0070C0"/>
                </a:solidFill>
              </a:rPr>
              <a:t>Lilia</a:t>
            </a:r>
            <a:endParaRPr lang="en-US" sz="4400" i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35623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5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solidFill>
                  <a:srgbClr val="00B050"/>
                </a:solidFill>
              </a:rPr>
              <a:t>j</a:t>
            </a:r>
            <a:r>
              <a:rPr lang="en-US" sz="5400" dirty="0" err="1" smtClean="0">
                <a:solidFill>
                  <a:srgbClr val="00B050"/>
                </a:solidFill>
              </a:rPr>
              <a:t>ugaban</a:t>
            </a:r>
            <a:r>
              <a:rPr lang="en-US" sz="5400" dirty="0" smtClean="0">
                <a:solidFill>
                  <a:srgbClr val="00B050"/>
                </a:solidFill>
              </a:rPr>
              <a:t> al </a:t>
            </a:r>
            <a:r>
              <a:rPr lang="en-US" sz="5400" dirty="0" err="1" smtClean="0">
                <a:solidFill>
                  <a:srgbClr val="00B050"/>
                </a:solidFill>
              </a:rPr>
              <a:t>pilla-pilla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 smtClean="0">
                <a:solidFill>
                  <a:srgbClr val="0070C0"/>
                </a:solidFill>
              </a:rPr>
              <a:t>Susana y Carolina</a:t>
            </a:r>
            <a:endParaRPr lang="en-US" sz="4400" i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4495800" cy="298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87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00B050"/>
                </a:solidFill>
              </a:rPr>
              <a:t>t</a:t>
            </a:r>
            <a:r>
              <a:rPr lang="en-US" sz="5400" dirty="0" err="1" smtClean="0">
                <a:solidFill>
                  <a:srgbClr val="00B050"/>
                </a:solidFill>
              </a:rPr>
              <a:t>repabas</a:t>
            </a:r>
            <a:r>
              <a:rPr lang="en-US" sz="5400" dirty="0" smtClean="0">
                <a:solidFill>
                  <a:srgbClr val="00B050"/>
                </a:solidFill>
              </a:rPr>
              <a:t> a los </a:t>
            </a:r>
            <a:r>
              <a:rPr lang="en-US" sz="5400" dirty="0" err="1" smtClean="0">
                <a:solidFill>
                  <a:srgbClr val="00B050"/>
                </a:solidFill>
              </a:rPr>
              <a:t>árboles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 err="1" smtClean="0">
                <a:solidFill>
                  <a:srgbClr val="0070C0"/>
                </a:solidFill>
              </a:rPr>
              <a:t>Tú</a:t>
            </a:r>
            <a:endParaRPr lang="en-US" sz="4400" i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4267200" cy="319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1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solidFill>
                  <a:srgbClr val="00B050"/>
                </a:solidFill>
              </a:rPr>
              <a:t>c</a:t>
            </a:r>
            <a:r>
              <a:rPr lang="en-US" sz="5400" dirty="0" err="1" smtClean="0">
                <a:solidFill>
                  <a:srgbClr val="00B050"/>
                </a:solidFill>
              </a:rPr>
              <a:t>omía</a:t>
            </a:r>
            <a:r>
              <a:rPr lang="en-US" sz="5400" dirty="0" smtClean="0">
                <a:solidFill>
                  <a:srgbClr val="00B050"/>
                </a:solidFill>
              </a:rPr>
              <a:t> el </a:t>
            </a:r>
            <a:r>
              <a:rPr lang="en-US" sz="5400" dirty="0" err="1" smtClean="0">
                <a:solidFill>
                  <a:srgbClr val="00B050"/>
                </a:solidFill>
              </a:rPr>
              <a:t>espagueti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 err="1" smtClean="0">
                <a:solidFill>
                  <a:srgbClr val="0070C0"/>
                </a:solidFill>
              </a:rPr>
              <a:t>Yo</a:t>
            </a:r>
            <a:endParaRPr lang="en-US" sz="4400" i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35480"/>
            <a:ext cx="6749143" cy="377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4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solidFill>
                  <a:srgbClr val="00B050"/>
                </a:solidFill>
              </a:rPr>
              <a:t>p</a:t>
            </a:r>
            <a:r>
              <a:rPr lang="en-US" sz="5400" dirty="0" err="1" smtClean="0">
                <a:solidFill>
                  <a:srgbClr val="00B050"/>
                </a:solidFill>
              </a:rPr>
              <a:t>intaba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 smtClean="0">
                <a:solidFill>
                  <a:srgbClr val="0070C0"/>
                </a:solidFill>
              </a:rPr>
              <a:t>Ella</a:t>
            </a:r>
            <a:endParaRPr lang="en-US" sz="4400" i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4586287" cy="305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62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</a:rPr>
              <a:t>nadábamos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 err="1" smtClean="0">
                <a:solidFill>
                  <a:srgbClr val="0070C0"/>
                </a:solidFill>
              </a:rPr>
              <a:t>Nosotros</a:t>
            </a:r>
            <a:endParaRPr lang="en-US" sz="4400" i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5029200" cy="334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41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</a:rPr>
              <a:t>cantabas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 err="1" smtClean="0">
                <a:solidFill>
                  <a:srgbClr val="0070C0"/>
                </a:solidFill>
              </a:rPr>
              <a:t>Tú</a:t>
            </a:r>
            <a:endParaRPr lang="en-US" sz="4400" i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517071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67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00B050"/>
                </a:solidFill>
              </a:rPr>
              <a:t>c</a:t>
            </a:r>
            <a:r>
              <a:rPr lang="en-US" sz="5400" dirty="0" err="1" smtClean="0">
                <a:solidFill>
                  <a:srgbClr val="00B050"/>
                </a:solidFill>
              </a:rPr>
              <a:t>onstruías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</a:rPr>
              <a:t>castillos</a:t>
            </a:r>
            <a:r>
              <a:rPr lang="en-US" sz="5400" dirty="0" smtClean="0">
                <a:solidFill>
                  <a:srgbClr val="00B050"/>
                </a:solidFill>
              </a:rPr>
              <a:t> de arena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i="1" dirty="0" err="1" smtClean="0">
                <a:solidFill>
                  <a:srgbClr val="0070C0"/>
                </a:solidFill>
              </a:rPr>
              <a:t>Tú</a:t>
            </a:r>
            <a:endParaRPr lang="en-US" sz="4800" i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4876800" cy="323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00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00B050"/>
                </a:solidFill>
              </a:rPr>
              <a:t>t</a:t>
            </a:r>
            <a:r>
              <a:rPr lang="en-US" sz="5400" dirty="0" err="1" smtClean="0">
                <a:solidFill>
                  <a:srgbClr val="00B050"/>
                </a:solidFill>
              </a:rPr>
              <a:t>ocábamos</a:t>
            </a:r>
            <a:r>
              <a:rPr lang="en-US" sz="5400" dirty="0" smtClean="0">
                <a:solidFill>
                  <a:srgbClr val="00B050"/>
                </a:solidFill>
              </a:rPr>
              <a:t> la </a:t>
            </a:r>
            <a:r>
              <a:rPr lang="en-US" sz="5400" dirty="0" err="1" smtClean="0">
                <a:solidFill>
                  <a:srgbClr val="00B050"/>
                </a:solidFill>
              </a:rPr>
              <a:t>trompeta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 err="1" smtClean="0">
                <a:solidFill>
                  <a:srgbClr val="0070C0"/>
                </a:solidFill>
              </a:rPr>
              <a:t>Nosotros</a:t>
            </a:r>
            <a:endParaRPr lang="en-US" sz="4400" i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800600" cy="387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8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B050"/>
                </a:solidFill>
              </a:rPr>
              <a:t>s</a:t>
            </a:r>
            <a:r>
              <a:rPr lang="en-US" sz="5400" dirty="0" smtClean="0">
                <a:solidFill>
                  <a:srgbClr val="00B050"/>
                </a:solidFill>
              </a:rPr>
              <a:t>e </a:t>
            </a:r>
            <a:r>
              <a:rPr lang="en-US" sz="5400" dirty="0" err="1" smtClean="0">
                <a:solidFill>
                  <a:srgbClr val="00B050"/>
                </a:solidFill>
              </a:rPr>
              <a:t>columpiaba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 smtClean="0">
                <a:solidFill>
                  <a:srgbClr val="0070C0"/>
                </a:solidFill>
              </a:rPr>
              <a:t>Ana Lorena</a:t>
            </a:r>
            <a:endParaRPr lang="en-US" sz="4400" i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3862387" cy="309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64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solidFill>
                  <a:srgbClr val="00B050"/>
                </a:solidFill>
              </a:rPr>
              <a:t>l</a:t>
            </a:r>
            <a:r>
              <a:rPr lang="en-US" sz="5400" dirty="0" err="1" smtClean="0">
                <a:solidFill>
                  <a:srgbClr val="00B050"/>
                </a:solidFill>
              </a:rPr>
              <a:t>eía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</a:rPr>
              <a:t>libros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 err="1" smtClean="0">
                <a:solidFill>
                  <a:srgbClr val="0070C0"/>
                </a:solidFill>
              </a:rPr>
              <a:t>Carlitos</a:t>
            </a:r>
            <a:endParaRPr lang="en-US" sz="4400" i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20" y="20574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4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92</Words>
  <Application>Microsoft Office PowerPoint</Application>
  <PresentationFormat>On-screen Show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¿Qué hacían de pequeño/a?</vt:lpstr>
      <vt:lpstr>comía el espagueti</vt:lpstr>
      <vt:lpstr>pintaba</vt:lpstr>
      <vt:lpstr>nadábamos</vt:lpstr>
      <vt:lpstr>cantabas</vt:lpstr>
      <vt:lpstr>construías castillos de arena</vt:lpstr>
      <vt:lpstr>tocábamos la trompeta</vt:lpstr>
      <vt:lpstr>se columpiaba</vt:lpstr>
      <vt:lpstr>leía libros</vt:lpstr>
      <vt:lpstr>ibas a todas partes con tu animal de peluche </vt:lpstr>
      <vt:lpstr>echaban carreras</vt:lpstr>
      <vt:lpstr>hacía travesuras</vt:lpstr>
      <vt:lpstr>iba a la playa y jugaba en la arena/cavaba en la arena</vt:lpstr>
      <vt:lpstr>se metía en problemas</vt:lpstr>
      <vt:lpstr>hacíamos travesuras</vt:lpstr>
      <vt:lpstr>saltaba a la cuerda</vt:lpstr>
      <vt:lpstr>jugaba al escondite</vt:lpstr>
      <vt:lpstr>jugaban al pilla-pilla</vt:lpstr>
      <vt:lpstr>trepabas a los árboles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hacían de pequeño?</dc:title>
  <dc:creator>Windows User</dc:creator>
  <cp:lastModifiedBy>Windows User</cp:lastModifiedBy>
  <cp:revision>16</cp:revision>
  <dcterms:created xsi:type="dcterms:W3CDTF">2014-04-11T12:54:52Z</dcterms:created>
  <dcterms:modified xsi:type="dcterms:W3CDTF">2014-04-24T14:53:17Z</dcterms:modified>
</cp:coreProperties>
</file>