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523F-A763-400F-9E14-9F63C7CC70AC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623A-5719-494A-80BA-D12B72F9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325562"/>
          </a:xfrm>
        </p:spPr>
        <p:txBody>
          <a:bodyPr>
            <a:normAutofit/>
          </a:bodyPr>
          <a:lstStyle/>
          <a:p>
            <a:r>
              <a:rPr lang="en-US" sz="3600" b="1" u="sng" dirty="0" err="1" smtClean="0"/>
              <a:t>Piensa</a:t>
            </a:r>
            <a:r>
              <a:rPr lang="en-US" sz="3600" b="1" u="sng" dirty="0" smtClean="0"/>
              <a:t> en </a:t>
            </a:r>
            <a:r>
              <a:rPr lang="en-US" sz="3600" b="1" u="sng" dirty="0" err="1" smtClean="0"/>
              <a:t>tu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relación</a:t>
            </a:r>
            <a:r>
              <a:rPr lang="en-US" sz="3600" b="1" u="sng" dirty="0" smtClean="0"/>
              <a:t> con </a:t>
            </a:r>
            <a:r>
              <a:rPr lang="en-US" sz="3600" b="1" u="sng" dirty="0" err="1" smtClean="0"/>
              <a:t>tu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hermano</a:t>
            </a:r>
            <a:r>
              <a:rPr lang="en-US" sz="3600" b="1" u="sng" dirty="0" smtClean="0"/>
              <a:t>/</a:t>
            </a:r>
            <a:r>
              <a:rPr lang="en-US" sz="3600" b="1" u="sng" dirty="0" err="1" smtClean="0"/>
              <a:t>hermana</a:t>
            </a:r>
            <a:r>
              <a:rPr lang="en-US" sz="3600" b="1" u="sng" dirty="0" smtClean="0"/>
              <a:t> y </a:t>
            </a:r>
            <a:r>
              <a:rPr lang="en-US" sz="3600" b="1" u="sng" dirty="0" err="1" smtClean="0"/>
              <a:t>contesta</a:t>
            </a:r>
            <a:r>
              <a:rPr lang="en-US" sz="3600" b="1" u="sng" dirty="0" smtClean="0"/>
              <a:t> con </a:t>
            </a:r>
            <a:r>
              <a:rPr lang="en-US" sz="3600" b="1" u="sng" dirty="0" err="1" smtClean="0"/>
              <a:t>sí</a:t>
            </a:r>
            <a:r>
              <a:rPr lang="en-US" sz="3600" b="1" u="sng" dirty="0" smtClean="0"/>
              <a:t> o no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hablamos</a:t>
            </a:r>
            <a:r>
              <a:rPr lang="en-US" i="1" dirty="0" smtClean="0"/>
              <a:t> </a:t>
            </a:r>
            <a:r>
              <a:rPr lang="en-US" i="1" dirty="0" err="1" smtClean="0"/>
              <a:t>por</a:t>
            </a:r>
            <a:r>
              <a:rPr lang="en-US" i="1" dirty="0" smtClean="0"/>
              <a:t> </a:t>
            </a:r>
            <a:r>
              <a:rPr lang="en-US" i="1" smtClean="0"/>
              <a:t>teléfono</a:t>
            </a:r>
            <a:endParaRPr lang="en-US" i="1" dirty="0" smtClean="0"/>
          </a:p>
          <a:p>
            <a:r>
              <a:rPr lang="en-US" i="1" dirty="0" smtClean="0"/>
              <a:t>2. 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vemos</a:t>
            </a:r>
            <a:r>
              <a:rPr lang="en-US" i="1" dirty="0" smtClean="0"/>
              <a:t> con </a:t>
            </a:r>
            <a:r>
              <a:rPr lang="en-US" i="1" dirty="0" err="1" smtClean="0"/>
              <a:t>frecuencia</a:t>
            </a:r>
            <a:r>
              <a:rPr lang="en-US" i="1" dirty="0" smtClean="0"/>
              <a:t> </a:t>
            </a:r>
            <a:endParaRPr lang="en-US" i="1" dirty="0"/>
          </a:p>
          <a:p>
            <a:r>
              <a:rPr lang="en-US" i="1" dirty="0" smtClean="0"/>
              <a:t>3.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respetamos</a:t>
            </a:r>
            <a:endParaRPr lang="en-US" i="1" dirty="0" smtClean="0"/>
          </a:p>
          <a:p>
            <a:r>
              <a:rPr lang="en-US" i="1" dirty="0" smtClean="0"/>
              <a:t>4. </a:t>
            </a:r>
            <a:r>
              <a:rPr lang="en-US" i="1" dirty="0" err="1" smtClean="0"/>
              <a:t>Cuando</a:t>
            </a:r>
            <a:r>
              <a:rPr lang="en-US" i="1" dirty="0" smtClean="0"/>
              <a:t> hay </a:t>
            </a:r>
            <a:r>
              <a:rPr lang="en-US" i="1" dirty="0" err="1" smtClean="0"/>
              <a:t>problemas</a:t>
            </a:r>
            <a:r>
              <a:rPr lang="en-US" i="1" dirty="0" smtClean="0"/>
              <a:t>,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ayudamos</a:t>
            </a:r>
            <a:endParaRPr lang="en-US" i="1" dirty="0" smtClean="0"/>
          </a:p>
          <a:p>
            <a:r>
              <a:rPr lang="en-US" i="1" dirty="0" smtClean="0"/>
              <a:t>5. </a:t>
            </a:r>
            <a:r>
              <a:rPr lang="en-US" i="1" dirty="0" err="1" smtClean="0"/>
              <a:t>Nos</a:t>
            </a:r>
            <a:r>
              <a:rPr lang="en-US" i="1" dirty="0"/>
              <a:t> </a:t>
            </a:r>
            <a:r>
              <a:rPr lang="en-US" i="1" dirty="0" err="1" smtClean="0"/>
              <a:t>contamos</a:t>
            </a:r>
            <a:r>
              <a:rPr lang="en-US" i="1" dirty="0" smtClean="0"/>
              <a:t> </a:t>
            </a:r>
            <a:r>
              <a:rPr lang="en-US" i="1" dirty="0" err="1" smtClean="0"/>
              <a:t>cuentos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6.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prestamos</a:t>
            </a:r>
            <a:r>
              <a:rPr lang="en-US" i="1" dirty="0" smtClean="0"/>
              <a:t> </a:t>
            </a:r>
            <a:r>
              <a:rPr lang="en-US" i="1" dirty="0" err="1" smtClean="0"/>
              <a:t>dinero</a:t>
            </a:r>
            <a:r>
              <a:rPr lang="en-US" i="1" dirty="0" smtClean="0"/>
              <a:t>, </a:t>
            </a:r>
            <a:r>
              <a:rPr lang="en-US" i="1" dirty="0" err="1" smtClean="0"/>
              <a:t>ropa</a:t>
            </a:r>
            <a:r>
              <a:rPr lang="en-US" i="1" dirty="0" smtClean="0"/>
              <a:t>, etc.</a:t>
            </a:r>
          </a:p>
          <a:p>
            <a:r>
              <a:rPr lang="en-US" i="1" dirty="0" smtClean="0"/>
              <a:t>7. No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peleamos</a:t>
            </a:r>
            <a:r>
              <a:rPr lang="en-US" i="1" dirty="0" smtClean="0"/>
              <a:t> </a:t>
            </a:r>
            <a:r>
              <a:rPr lang="en-US" i="1" dirty="0" err="1" smtClean="0"/>
              <a:t>nunca</a:t>
            </a:r>
            <a:endParaRPr lang="en-US" i="1" dirty="0" smtClean="0"/>
          </a:p>
          <a:p>
            <a:r>
              <a:rPr lang="en-US" i="1" dirty="0" smtClean="0"/>
              <a:t>8. </a:t>
            </a:r>
            <a:r>
              <a:rPr lang="en-US" i="1" dirty="0" err="1" smtClean="0"/>
              <a:t>Nos</a:t>
            </a:r>
            <a:r>
              <a:rPr lang="en-US" i="1" dirty="0" smtClean="0"/>
              <a:t> </a:t>
            </a:r>
            <a:r>
              <a:rPr lang="en-US" i="1" dirty="0" err="1" smtClean="0"/>
              <a:t>escribimos</a:t>
            </a:r>
            <a:r>
              <a:rPr lang="en-US" i="1" dirty="0" smtClean="0"/>
              <a:t> </a:t>
            </a:r>
            <a:r>
              <a:rPr lang="en-US" i="1" dirty="0" err="1" smtClean="0"/>
              <a:t>cuando</a:t>
            </a:r>
            <a:r>
              <a:rPr lang="en-US" i="1" dirty="0" smtClean="0"/>
              <a:t> no </a:t>
            </a:r>
            <a:r>
              <a:rPr lang="en-US" i="1" dirty="0" err="1" smtClean="0"/>
              <a:t>estamos</a:t>
            </a:r>
            <a:r>
              <a:rPr lang="en-US" i="1" dirty="0" smtClean="0"/>
              <a:t> </a:t>
            </a:r>
            <a:r>
              <a:rPr lang="en-US" i="1" dirty="0" err="1" smtClean="0"/>
              <a:t>juntos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Ayudarse</a:t>
            </a:r>
            <a:endParaRPr lang="en-US" dirty="0" smtClean="0"/>
          </a:p>
          <a:p>
            <a:r>
              <a:rPr lang="en-US" dirty="0" err="1" smtClean="0"/>
              <a:t>Abrazarse</a:t>
            </a:r>
            <a:endParaRPr lang="en-US" dirty="0" smtClean="0"/>
          </a:p>
          <a:p>
            <a:r>
              <a:rPr lang="en-US" dirty="0" err="1" smtClean="0"/>
              <a:t>Besarse</a:t>
            </a:r>
            <a:endParaRPr lang="en-US" dirty="0" smtClean="0"/>
          </a:p>
          <a:p>
            <a:r>
              <a:rPr lang="en-US" dirty="0" err="1" smtClean="0"/>
              <a:t>Contarse</a:t>
            </a:r>
            <a:r>
              <a:rPr lang="en-US" dirty="0" smtClean="0"/>
              <a:t> </a:t>
            </a:r>
            <a:r>
              <a:rPr lang="en-US" dirty="0" err="1" smtClean="0"/>
              <a:t>cuentos</a:t>
            </a:r>
            <a:r>
              <a:rPr lang="en-US" dirty="0" smtClean="0"/>
              <a:t>/</a:t>
            </a:r>
            <a:r>
              <a:rPr lang="en-US" dirty="0" err="1" smtClean="0"/>
              <a:t>chistes</a:t>
            </a:r>
            <a:endParaRPr lang="en-US" dirty="0" smtClean="0"/>
          </a:p>
          <a:p>
            <a:r>
              <a:rPr lang="en-US" dirty="0" err="1" smtClean="0"/>
              <a:t>Compartirse</a:t>
            </a:r>
            <a:endParaRPr lang="en-US" dirty="0" smtClean="0"/>
          </a:p>
          <a:p>
            <a:r>
              <a:rPr lang="en-US" dirty="0" err="1" smtClean="0"/>
              <a:t>Darse</a:t>
            </a:r>
            <a:r>
              <a:rPr lang="en-US" dirty="0" smtClean="0"/>
              <a:t> </a:t>
            </a:r>
            <a:r>
              <a:rPr lang="en-US" dirty="0" err="1" smtClean="0"/>
              <a:t>regalos</a:t>
            </a:r>
            <a:endParaRPr lang="en-US" dirty="0" smtClean="0"/>
          </a:p>
          <a:p>
            <a:r>
              <a:rPr lang="en-US" dirty="0" err="1" smtClean="0"/>
              <a:t>Decirse</a:t>
            </a:r>
            <a:r>
              <a:rPr lang="en-US" dirty="0" smtClean="0"/>
              <a:t> </a:t>
            </a:r>
            <a:r>
              <a:rPr lang="en-US" dirty="0" err="1" smtClean="0"/>
              <a:t>mentiras</a:t>
            </a:r>
            <a:endParaRPr lang="en-US" dirty="0" smtClean="0"/>
          </a:p>
          <a:p>
            <a:r>
              <a:rPr lang="en-US" dirty="0" err="1" smtClean="0"/>
              <a:t>Decirse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así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Escribirse</a:t>
            </a:r>
            <a:endParaRPr lang="en-US" dirty="0" smtClean="0"/>
          </a:p>
          <a:p>
            <a:r>
              <a:rPr lang="en-US" dirty="0" err="1" smtClean="0"/>
              <a:t>Hablarse</a:t>
            </a:r>
            <a:endParaRPr lang="en-US" dirty="0" smtClean="0"/>
          </a:p>
          <a:p>
            <a:r>
              <a:rPr lang="en-US" dirty="0" err="1" smtClean="0"/>
              <a:t>Llamarse</a:t>
            </a:r>
            <a:endParaRPr lang="en-US" dirty="0" smtClean="0"/>
          </a:p>
          <a:p>
            <a:r>
              <a:rPr lang="en-US" dirty="0" err="1" smtClean="0"/>
              <a:t>Mandarse</a:t>
            </a:r>
            <a:endParaRPr lang="en-US" dirty="0" smtClean="0"/>
          </a:p>
          <a:p>
            <a:r>
              <a:rPr lang="en-US" dirty="0" err="1" smtClean="0"/>
              <a:t>Pelearse</a:t>
            </a:r>
            <a:endParaRPr lang="en-US" dirty="0" smtClean="0"/>
          </a:p>
          <a:p>
            <a:r>
              <a:rPr lang="en-US" dirty="0" err="1" smtClean="0"/>
              <a:t>Prestarse</a:t>
            </a:r>
            <a:endParaRPr lang="en-US" dirty="0" smtClean="0"/>
          </a:p>
          <a:p>
            <a:r>
              <a:rPr lang="en-US" dirty="0" err="1" smtClean="0"/>
              <a:t>quererse</a:t>
            </a:r>
            <a:endParaRPr lang="en-US" dirty="0" smtClean="0"/>
          </a:p>
          <a:p>
            <a:r>
              <a:rPr lang="en-US" dirty="0" err="1" smtClean="0"/>
              <a:t>respetarse</a:t>
            </a:r>
            <a:endParaRPr lang="en-US" dirty="0" smtClean="0"/>
          </a:p>
          <a:p>
            <a:r>
              <a:rPr lang="en-US" dirty="0" smtClean="0"/>
              <a:t>verse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Piensa en tu relación con tu hermano/hermana y contesta con sí o no:</vt:lpstr>
      <vt:lpstr>Reciprocal verbs</vt:lpstr>
      <vt:lpstr>Más verbos así…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6</cp:revision>
  <dcterms:created xsi:type="dcterms:W3CDTF">2011-03-21T12:16:44Z</dcterms:created>
  <dcterms:modified xsi:type="dcterms:W3CDTF">2011-03-22T13:09:19Z</dcterms:modified>
</cp:coreProperties>
</file>