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9" r:id="rId4"/>
    <p:sldId id="260" r:id="rId5"/>
    <p:sldId id="267" r:id="rId6"/>
    <p:sldId id="257" r:id="rId7"/>
    <p:sldId id="258" r:id="rId8"/>
    <p:sldId id="261" r:id="rId9"/>
    <p:sldId id="264" r:id="rId10"/>
    <p:sldId id="270" r:id="rId11"/>
    <p:sldId id="265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392B-2D76-42A6-BA38-5495385E6545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DEAC-F673-486B-AF60-D9CBA2B6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7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392B-2D76-42A6-BA38-5495385E6545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DEAC-F673-486B-AF60-D9CBA2B6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392B-2D76-42A6-BA38-5495385E6545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DEAC-F673-486B-AF60-D9CBA2B6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5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392B-2D76-42A6-BA38-5495385E6545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DEAC-F673-486B-AF60-D9CBA2B6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4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392B-2D76-42A6-BA38-5495385E6545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DEAC-F673-486B-AF60-D9CBA2B6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9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392B-2D76-42A6-BA38-5495385E6545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DEAC-F673-486B-AF60-D9CBA2B6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392B-2D76-42A6-BA38-5495385E6545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DEAC-F673-486B-AF60-D9CBA2B6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5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392B-2D76-42A6-BA38-5495385E6545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DEAC-F673-486B-AF60-D9CBA2B6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5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392B-2D76-42A6-BA38-5495385E6545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DEAC-F673-486B-AF60-D9CBA2B6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392B-2D76-42A6-BA38-5495385E6545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DEAC-F673-486B-AF60-D9CBA2B6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1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392B-2D76-42A6-BA38-5495385E6545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DEAC-F673-486B-AF60-D9CBA2B6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2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1392B-2D76-42A6-BA38-5495385E6545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DEAC-F673-486B-AF60-D9CBA2B6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9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to+remember&amp;source=images&amp;cd=&amp;cad=rja&amp;docid=P-8alrtaaMz37M&amp;tbnid=Zb-wcS5XVg6slM:&amp;ved=0CAUQjRw&amp;url=http://www.lumosity.com/blog/memory_tip_1/&amp;ei=63J2UYykL-bB4AOIj4DoBg&amp;psig=AFQjCNFnTN3vQMKWSszqtah-2DiUA9QhVQ&amp;ust=1366803559894731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secarse&amp;source=images&amp;cd=&amp;cad=rja&amp;docid=BrlD-KSklKJ0RM&amp;tbnid=GtEYkyZusTWUGM:&amp;ved=0CAUQjRw&amp;url=http://www.studyblue.com/notes/note/n/unit-4-rutina-diaria-verbos/deck/1626190&amp;ei=c3R2UdaUAuv64AO474GQBw&amp;psig=AFQjCNFCORkc6CldeQXXoj7QYS0FtG3miA&amp;ust=136680393634502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acordarse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contrario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olividarse</a:t>
            </a:r>
            <a:endParaRPr lang="en-US" dirty="0"/>
          </a:p>
        </p:txBody>
      </p:sp>
      <p:pic>
        <p:nvPicPr>
          <p:cNvPr id="5122" name="Picture 2" descr="http://www.lumosity.com/blog/wp-content/uploads/2008/04/finger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2867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3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cepillarse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Lavarse</a:t>
            </a:r>
            <a:r>
              <a:rPr lang="en-US" dirty="0" smtClean="0"/>
              <a:t> los </a:t>
            </a:r>
            <a:r>
              <a:rPr lang="en-US" dirty="0" err="1" smtClean="0"/>
              <a:t>dientes</a:t>
            </a:r>
            <a:endParaRPr lang="en-US" dirty="0"/>
          </a:p>
        </p:txBody>
      </p:sp>
      <p:pic>
        <p:nvPicPr>
          <p:cNvPr id="4098" name="Picture 2" descr="http://t2.gstatic.com/images?q=tbn:ANd9GcSFJ1aaJego0olv76ghecZHqq61TntocmDzKeRaaSijCNUkFH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3810000" cy="31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6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ducharse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Lavarse</a:t>
            </a:r>
            <a:r>
              <a:rPr lang="en-US" dirty="0" smtClean="0"/>
              <a:t>  o </a:t>
            </a:r>
            <a:r>
              <a:rPr lang="en-US" dirty="0" err="1" smtClean="0"/>
              <a:t>bañarse</a:t>
            </a:r>
            <a:r>
              <a:rPr lang="en-US" dirty="0" smtClean="0"/>
              <a:t> </a:t>
            </a:r>
            <a:r>
              <a:rPr lang="en-US" dirty="0" err="1" smtClean="0"/>
              <a:t>parado</a:t>
            </a:r>
            <a:endParaRPr lang="en-US" dirty="0"/>
          </a:p>
        </p:txBody>
      </p:sp>
      <p:sp>
        <p:nvSpPr>
          <p:cNvPr id="4" name="AutoShape 2" descr="data:image/jpeg;base64,/9j/4AAQSkZJRgABAQAAAQABAAD/2wCEAAkGBhQSEBUUEhIWFBUUFRQVFhgXFBQUFRgXFBUVFhcYFxUXHCYeFxkjGhUVHy8gIycpLCwsFyAxNTAqNSYrLCkBCQoKDgwOGg8PGC0lHyQsKSwsLCwsLiwsKS0sLCwsLCksLCwsKSksLSwpLCwpKSksKSwsLCksLCwsLCwsLCkpKf/AABEIAK8BIAMBIgACEQEDEQH/xAAcAAABBQEBAQAAAAAAAAAAAAAEAQIDBQYABwj/xABCEAABAgQDBgQCCAYABAcAAAABAhEAAxIhBDFBBSJRYXGBBhORoTKxByNCUmLB0fBygpKi4fEUM0OyFRZjg8LS4v/EABkBAAIDAQAAAAAAAAAAAAAAAAECAAMEBf/EACkRAAICAgEEAAYCAwAAAAAAAAABAhEDITEEEkFRBTKBkcHwcbEiQmH/2gAMAwEAAhEDEQA/APJhDhCQojoCixa+G8XRPS+Stw9FWHu0VUOQpjBoDPRcUnI9j2iEQ/B4jzZKV6qSCf4k2V7iIxGiDtGOemSCCZl0oPIoP8tx/aoDtAwgiVdKhwZQ7Fj7KftDMUYDBMrbnkLlrXKTPQFMpKyQWazK1IY2U46QOIhx8kqlkAObEDof0eFlHuVBUu3Z7N4b8X4bGJaStlgXlKZMxP8ALqOYcRex8wmcpBCkkpUk2IJSoHkRcRvvCv0vrQyMYDNTl5iQPMH8Scl9Qx5GObkwSh/1GqGVSPYI6A9l7XlYmWJkiYmYk6g5ciM0nkYMiguOjo6OiEOjo6OiEOhikQ+OiEPnLx/jCvHLrqC0GhYJqFSUpSVoP3VUg/7tn7csjqG/3Hqn0o+AKlqxcopANIWkqCd5RCQRUQN4kai5yLx5dNQUEhViHBv6vCsYGwU5pwLaHQtpp9v+HXiI9w8OTlHCSCu6jLQ/9Iz7R5b4M8Kf8ViHUoeWkFRY7xAIFIbmRckR7KnDhCWZmGUBAYqeJij2ptiolCDuhwtQLdUg/M9hqybT2mSSiWWZwpQ04pSePE6ZC70lbH2KEgTFj+BPyUR8h34QQD9jbNCAFrDG1CWZhoSOPAadcrgF4gVcxPKMQYhnJirnpi7mpisxcuAQotqbIlYhLTE7wyWLLHfUcjbpGDx+xPJURNWCfspQXUocSf8App6ueA1jU+IPEolky5LKXkTmlH6q5esY5aiokkkklyTck8404oSf8FE5IYR25DIcgP2Tq8E4aS1zmYWVJa5ziURsSSKRYWOaOaCAwcIRCiFMIahEw4GGARIIKIazwbinSqWTlvjobK/L1i1my6VERjth4zypyVaOx/hVY/N+0bifkNRkR+fKLcb2Zsy8kAgjCrZYfI2PRW6fYmIUofL0OfbjHRdyUEqkkEg5gseosYVMSYq5CvvpCu/wq/uSfWIwYi2QZicCmYN4X4jP/PeM/i9irQfvJOo/MaGNOmHwHGyGd2XtLE4RYmSlKQRmUlwRwUMlDqI9V8J/SxLnAIxIEteq0vR1Um5R1uniRHnG2dgLnSyJUykpFVJ+FTfiG8mz8RbSMVNM2SulYUhQuHseoOvURy88O18G3E7XJ9dypoUAUkEEOCC4IORBGYh8fOnhH6TJ2GIBU6Xc2dJJ+9LcX/EkpVqa8o9o8O+OJGKSllBC1WAqdKizshdnP4SAsapEZ7LqNHHR0dBAdCKUwcxylNAWIBVyHCIQznj2YubgMQJYdkJpSzlRExCnbiySwjxHbe3BOEvcCSlJCrguTTcWdKbWDnMx7X4z3cFPNnCHAJIBpWgnK7AR4b4g2oJqUJShqXcJLp/l3iPYQGtETNr9Ec9NUwPvUKa34kE/l6xq9sbXrJlyjYOFrHulB48VaZC9x5n4NkLlkpqKDNFKmeqkkbobJRYX0D8THs3hvwqEpSuYlmahDZcCoceXrCpjAGxfD9IC5iWGaEN6FQ4cB/qLScXi2xMuK+dJggAomlREoXhs7GJlIUuYoIQkOpRyH6nlACFzVAJJJYAOScgBHm/inxp5pMvDFkZKmZFXJHAfi9ID8UeLl4s0IdEgZJyUvmvl+H1jPpQ/YE+geNWPD5kUTyeENSnQQTh1FJdJv+7McxyhpDBPEgk9zb2HvDkGNRUkE1pOaW5ot/YbehTHJkP8JCuQ+L+k3PZ4jEKYA1CtCNEwxZNlgLGW87josEKHq3KF8tCvhUUngvLssD5pHWGv2KzzsCFhSI4QDQcRHCHGEAgkHJzjd7KxHm4dJJcgUn+JH6hjGDBjSeEsYylIOoqHVOfqn5RE62VzVouxEiV8b/P1/WGzEsTHAxrMPAYBVKtcoV3pWOHIp/uiIQ7A3UU/fSU97FP9yUwgW+frr34wEMOSYdDW9P36Q4QwoXgFb4Git09F7r/3QHjdnonIpmoCg5zsQS3wnMHPKJpTvbO7dWt7tBc+VVNVSHrNSQOCxUP+4RVKr2WJujA7W8FTJaDMkq8xAI3P+qAQS9IDLSGzF7i2sVOzdsTJRdCqXsoWKVMclJNlDkRbkY9QCvqzbMhjazPbk4+XKK3bPhmViQCR5ayVfWJAqJpSd8ZLA6vfO8YsnT+YmmGb2XHg76WyKZc4uLBlr/7Jyzu/wzSR/wCoMo9W2XtqViEky1XDVJIKVpfKpBuH0OR0Jj5Y2rsKdhTvh06LS5Rfjqk9ezxY+H/GU3DlLKJSn4RUUqQ5c+WsXQ+qbpOqVRjaaNHJ719IpnJwyFyFLSpE0ElBIIFKgXbTLO0ZHZn0n4mVbES0z08Q0uZ6gUn0HWLnwp9J8uelphqYOVBLTEgZmZKS7gffluNVJRGkxXhvCYpIXQg1BxMlkBwdQpNld3hSGE294nk45ExKZnl1eUyZgKSUpr8yWRcKCq3BTU5ABAYGMBsvZBK7JdRLJSA/IaOSfaPStt/ROS5kTAofdXun+oWPtGk8I+C0YRIUtlziPiayX0T/APbMwHb0HXIL4L8BpwwE2cAqcchmJffVXPTTjGyjo6GSoDdjJkoKzgDEYUjmIsoyfjDx/Kwby0DzZ5FkA2TaxmHQcs+mcEBDt/asnDIrmqYGwSLrUeCU6n2GseW7e8QzMUt17qEnclguE81H7a/xejRBtHaUyfNM2cutZ7JSNEpH2UwOZZpKjYUqI7UD030xqx41Hcimc29IiXYO2rDrnE+LUAZgYBhLQAG4BRJI1NL6/Fyhy5JeWkpbfUWs+7SC/ZJiIGtQKi1cwqJOgDa8nMO5WL20NmZs7swybIDSJEGBytyTxJPqYlQYYiJwYdEaVQ94IToUQjwoEMIzDw0iJIaYhedHQgEdEIKBBOAxRlTEr+6Qf1Ho8DQ4KiAo9CxDEAjLTobj5xGIG8O4kTZASSxS6XzFrpfUWtrlBS5ZSbjpqD0IsY0Y3aMeSNMchRBBGYII6i4gnFJAWWyO8OiwFD2LdoEEFLvLQeDoPY1J9lEfyw3kQRJh4Pb5REmJEwwCeRNKVJUCxSQQRmGLuIsggeYi+SVpfJzJKiBycCWO8VIg+QygEndaYFcNyYBUxNid1JvneK5oeDHYSQFJXvNSFEAjMBJUzjImkDmeERSyRSX1A91ezRKhgohSWBCTSC2dNnzANWWYBiFKPqyXyUHHUHe/LvCDk88ATBrugngX3mbSxpIycGMxtbwRLmVKlFMlaSzBzIUXOgcy8s0uPwjONNOArRmAwfU5qBbL0/WEIusXukHMG9NXoVd2PWKpQUoq/X5LFJp6/dHleJws7CzAFhUtQ3kqBsWNloWmyg4+JJjaeFfpOmSVfWKZ/iWlNSVHjOkuAo8VopXxK8ouZ8tK5NExKVoKi6VXGWYYhSVZbySDzjLbb+j5SCVYVRmBz9SojzgzPSbCb0sr8Ks4yZMLiy6M7Pcdg+NpOISmopQpZZCgqqTMPCXNYb34FBKx92NJHybs3bE3DLNBZ92ZLUmpCm+zMlqsW5hxyN49R8G/Shkgq4DyZsy3/sYlZ3eUuaW0C9Iooss9hjortmbelTwaFMpHxoWKJiP40G4HPI6ExgPG/wBItdUjBqZNwucNeKZR/wDl6cSUm9Ij0WPjn6RBJqkYUhU3JaxdMrkOK+WQ62HlSlEkkklSi5JLkk6k6w5KNAPzJg7BYcBQBAKvMRxI+9SybqewjVGCht8lDk5EOFwRdKlDdcZswIWlLEHiS0Mx6ncUs5SQLFRCyVMTpdOXOLALKiLn6tJzBNDTKy7Bt0q/1AWPCKwylBNYZwFKSEoBbQkusB7DOA3bGSoguFuc0SySX1IJP9yobLUElJ3SyCbgKDkFgRxds4WepzNIY2SlzY5pyDfhb1jpiQylJFgUJD2OQdmtoe0QhA0OTDYUQ6FJAYeDEYMPBhwMeDD0xGDDwYYUxIMJCPHAxDQdHQsdEAJCiOaOiELvwxjKZlL2WG7i6fzHeNQZpB4pN2OXXkeYvGAw80pUFDMEEdQXEbpE0LQFDIgEdFX+biLMb3RnzLyTCWFfBn9059j9r58omw10rTyqHVDk/wBpXAaYLw2KZSSoOxDkfERkQfvOHF789IuZnQ0Q8Qk2SUkjMAs4y5dIUGCgDxBMrK2qFDuk1fkPWBhBMmYBQXLhRcNandu/PeHpEYUHIxG8SsPWlZDsBUpbjMHdYgsOREDypTpVS5ycNkBm/J2uDEsmUoKSXDBfl3uxIKbhuCT2Ahg3FqF7ggEOKtHHIkE/5injgtYs5dQQ99Hytax5g1X5xIgErUCc0AqJJFghKmch3YNl7XiKdNdCSRkGfJz8TniWU3QCCF2Uk2+BiWBcAqS/CqkNfVHeEfH3/sfl/YD/AOkR+IH2IJ+UFYqWl3rsQSLFy44F2y/3A4RuKADsQXbTK59PWJ1tuFyHlq9Qkgjm5B9eUCfP1f8ARI/gA2tsqTiUjz07xYCam05LDMnKakC1K3yYFMYrbPhGdh3U4XLDfWJBYPkJiDeWetjopUegTkim3xApDu4YlQz60gQ7zSCSk3p5OzM1/suGI1BYxmlBMuTMVsPakxcifKmqqTLkgynJrRVOlIKULBBCClanQXSc2eCJMgrLJGXoA4DngHIHeL3E7FkhKzLT5a5qZaCEgeXuzULUQj7BZDMDTfJOrpGDAPlJYhKnFwVKJBL82CUjRmHGBBdtklsDwOFpNrsS5cpcNkCxbrz1hxxNwABU7uxG8ENU+l7lrQUtBSoy051FPAWXSlWXXP70DYguACyjSsF951OxY62f5wXsnBGmWpKlqqDhFCRRxZKma26bPqbxVy7zEgly5JuAxqu5Oe6nXjB/m0hSyup0hRIcb3mrDD8JYGzWPKA8PP3iSAwlkUsWILlrXa+phSEUpZUxUvdmzd53YlN3UBpvnnnEUw6AhnUQ2WbOxyyiUqZKAzshamJ1W+9wyCYhmKuB90Aejn5kwSCphIRMOh0KKDDwYaIckRYhWPESJhgEOTDCmBlTomeK8KgiVOhTW0FAwsMSYfBFOeOjmjnggFEanw3iqpZQc0luyrj3B9YysH7Jx3lKKmcMQbtnk50YtEvt2K49yo1oMDTdsyklqwT+F1e4tGYx2OXPXvGx+yCAhuLVOrv6CLrYXhjzQySU+3XKM2Xr+35UHH0blyWP/mNFQYLBpAO44LWGtw1MGSMfLXkoJPBToHqpm7xe7N8Hy0AOASPT99YspmxJZbdDjKwcd4xL4rO+Da/hkWuTNANE0qXUlTD4QFG4sHpNjndQy/WLafsdABJ3QATZg3tFNLRVUUXQKmJIBNIeyfb8o6OH4hiyaemYsvQZMe1tBmIWSAprGkvxLXc8QSW6mJZi0omuEkAAsKiSPiYgjm1usJhwVSSARYL43oImMOeZ6JMRzUhNBBJUQFaMHybm4Ue8aq3Rl8X/AAPKgJRBTctd/wATv6W7cmiUTDUk52KWGd3cMMnc25w2gUnecsSU5Nm3VmB/maFAuk0s+X4nFIt1Sq/GEfD+pZw/sRpI3mNnIcWBSSdLtaHLR9WlrlicnfQh+QNXC0cRvL6mzhsyBln2trE0hRpltvl1JpzO86QG9MuIgT9/vBI/v3IQQq1OdIABZgVvYanJukJMk7uQKiAXtYF3DHWpSee6YlmAXAAuTdyQGUWYHTt84SZKI3uIXzcJSAojkXV6HhFFltEE1LUm/HrnkfUdoHG6qzXKg7WUaWcWBs79Wg5KSspDAs6Ug7oLpUrpZR9+cBBLqBc3AO7oCEglh/u0BEYMqW9kkkm2fMgA8OLvEE5YYtYkakUupdXC2QfpBapNJsp7KIOT0vl1sL6ERBPnmn/lpSpB55BBLKe6i5LdhlAIDqmshSkqzASRfWogAZkOBc36wAWCJpqAO7LCUuCQGflSwyOfYRYqUAhQUAoVkC97OCoEW0PoIDOFdNQSWVMKRlyLA8d4aQoSGYhIJSEvaUHLkAsFKY2sbjo8Qzkio0ghLlgbsODhva3KDJs4FRYBIrWtswGFgwYaAd4AM0CIQUK0/Mex1/doZXeIJs1zDkTeNxzz7HSHQgQkxKgxCgA5Hsc/0Pa/KHoMOKTiHRGDD0w6AecEQ4RMuXEKoXg1EyJkEJVAQMTS5kEDC0x1MMSqJUmGQrEQgkgAOSWEGzkhG6xURdgbPqbBzwvaw5s7ZYHmAkWYv0LA92cd4aUFRvd725lwOf8AjLhg6qbvtLcS8hexNjmbMFsy+Q9c/mY9W2RssSUNmdbe0ZXwLg71EXHdv1MbtRaONllbo62CCSsmw0pzD5yAIEl4hjFftzxCmVYm50e8IqaLZJp2CeLZhMkpGRIduEVWGxyJUkVFi+ZIAF9fnFjs7bCJymWH5ROvwlImEEpJAuAVFgeLa93grXJGm9xBdhLE+UssUCsgHjS6QQ/F4mxuCKJYuVMfugN8Rvqcx+2i2NMuVYAAWAZuIZsh8oDXjQoVAG+pH662PvG7F1mSD5temZsnR45r0/YEZgNTuAcuNgGvxZnhcOHouSXAAZ7Op7dbtreH4ZW8SEksOmbgG3NSf2YZIBLsLgu/MqSPV1erR2seSOSHdE4uSDhLtZKjemK0BZ2ctcDvcPCYae8tIJICVHKx3s794eqSXcpUaqXcHN2YuOOnAiAsTLUEKDKqWpYF7hSZcxYJB5pAbiqFk9fYiX5CpirKFmdwwDliwHao+hGReEmPvBrMOagCHIfhvfu5jsWkIdQUCAoAWaoFbgtmAxT34R1Q30kBwkEXNhnxvZQGvwtxitb4GI1KAJJyvlZRSag4J5FtbGBQ5TUWsANSSxVcdAB6CCpkwB2DWI6uXBseGloFJsdHAFmGh07e8FAY8y2K91ORuDqpKSCAfxJf+fgLBY5dRLfaWtXFySAGta3yixLpUCKbuC9KiXCX7MoepHFq5dixYM9iD8W8wYXdwP28TyTwRzZtNCvxKLM9gkkq5i594ARPP1QtZKpmosgKVc8dwsRyiXHA0B7/ABAF+AQ/be7xBMIAUC7iSQkgaFIa/C553OeUIMA4mYQGe6UsSFPVUolxawb93gFa7QTjDckWBLaZpA4WzJgGcbREQVK4lQqBUKiZKodMRoJSYIRP4h/mO/6vASVRMkwwA9CX+EvyyV6a9oUGBUKgtGIf4t7m7K/q17v2hhTETBEapLwTMlNDUpg0W2ArlkQwKaLFcuB14XhAoZSQkqbBCFQEqWRDpc+DZGXGCnsTpur9aS3u0G4eYaTnvANYWTmo9S4HrFLJW+VyQU9KrP8Al3jSbOkFUmzOZbdBuJV13W9THO6n5y7FwbbwYkCWltR7hvzjTTjaMh4fmsHBsm/YgH9e4EbHCSqkvHJnF2dbHNJAmIm0oKjoIxUvZ68RNKlFlKc3OSRlnyjd7W2eVIQkZFe90SCoe4jFKneWqYTYJcMzl9ABqcoCi4jTalvwQo2QgYgJCt+kqBDh2PB7/wCDG72dM3A+YjJ+ENkTVzjPmilwQlJ0H6/5jWYyTSmxuziDLRMSKjxHjgcQZNJKRJWsqv8AFYBKSObEvpDsPiwJAJBAUKg9gAAXdRyZjc/nEOHQuZMKpnxVUlsiGFNuyvWKjacyubulTATJZSQ1QexQ2dwWbVJ6w0aeiSlSsN2PtlM/4QpxengovSSdfhFoutnSipZZw1lGz8WLC9wwJ4B4o9l7MMmWN51TZtV701JASlukuwjQbMn+UuovSqkKZ3DKB+QUO8a8WVx1HyZM+FPb5Cqx5RdiAqk2YkJIBz1YP7RFi8Nc0A5jncDQEbp3mcZRZfVqlKUF3cqJQDYFsknL7WrX5wDj1+WHqq+IsC7l7Ep1GfpFsW0zK1ZTz0EqpcqF7g1FSiskku4Ud5tbgM8CqltMmORklsi9gc9NeJ01eChiiq5TSTc3IIc1aZMCPR4QTHezksHIcgVvY6ZkE8wI1wT5M8qGLlsSCl2qBbRQVe45JV6xGgAVVZ02uxCvsnmHpflD0ptoAeueWn7vDCnXXMm7i+Ztnl+8rVwV+RJRDghRQXJewCaQlQIPYhunSK6dLIIKfuszhxSkKUeX+Gg5aCHLWuxLM7O38QDW6CAVzL6HLN/whvRIFvvekRGB4pRCKTqTw0Iz9IHmS6jqXWay7AhKEqbruzD2EHLAVMSik0lV2Dq3XqCTo5B9jdoGxEuWKqSFb8wgu1gSACnK4uO2dxCMKKfGCnc+6pWvNhYWFh7wDPFoLxTAtw9e8Dm8KMCpVEqVRARDgYcDCUKidMCIMEIVDCMIQYnTAyDBmCSCsPkLnokFR9hDWLRmFh4ia8SiFVLi5jWNCY7y4kSlofRAoRsHVIBgSbs1sotUohwlwlBUqK/YiPr0pVardHU/D/cE+sbTC7NISpAsVBQF+KSw/tT/AE84zSsKDfI5g8CMjGwwG0K0V2qFNQ4EHPkH9jfWMXUw/wBkacM70O2diqQrVx63b5fONh4d2yFLp1Ld7f4jz7y1AjV1GWXezGkWzyKT3MWWx8X5UyvRI+T2+UYJR8m2M60z1YyvQxn/APwJNZUUvdxb3i32VtlMxIfNge3GDVtFMo2jXB0zOzUFOUVeMxhGcarEyUmM5tXZz5RQ40alNNcAOyMc6lcM/R2+Zim8PSpiiJswWRMKpLguh1zqiXayq6m97mLTDYMofnFrgJdQKeI56fO7ekNF1pFL9sA2XhVKneYokoDEAkPUAQ98mc9vSC8bP0SD2ctvMLDmoDqQInmy6R+z/vOKfayFTGodNixFmUJgL3uWch75CLIb5K56LDC4lkAqDmm2lyWIsCCLu1o6dilKABukOw6kEgkc3/qMJJsE1F0gntkCWFg7I78ofMWxTbIaC5LPduRbgyfXU5tmZQivBAqW75Cxdg4ycMBytwHaOm4VScwHIBzv8TfME9odMmOfiGRch2BDs7hrtbkeUMGLUlVSVOrM9SxIL53MP3P2Cl6GTZtgP4eH3SGq0+JVucDpmBWpzz0s+Yz4H9YfMLsAn7r651WDu4IUn0gMYwS0qclLi4++HKieyRwzSOcXYssk6fBRlxRq1yEKaklNQ3nAzsCGfiWfTSBVSnUwLOGORJctugZnK0Fz1CmxGZtfT7Quz2b/AHA6ZhckAW3iSB8VxZsrqfg4HKNiMb0Vs0HdOR3j0NR4Zf4gNeHH3hkktdy+YDcAXMHTJgqSST8N+puDfNycuUBKWp3yZNIa1gG784DAVk6W5Pt/uIJaLtFh5UQYhG7cZfu0VjlVNFz1hoiRaYbTDIg+XE4MRIESIhkITyzB0lTIUeLJHe59g380AJMGTCwSngKj1X/+QmIAz6ExOlMcmVEiRxjYtFMmRmXDgiJqYSiFaoCY0Jh4TChMPaFIMaJsLiFS1Ok9YZHNCNJ8jJtO0XGHmVomKDOwIezKakueHwn+UxpsP4NloQmYZy1krUlSkJdIUksQUuCBZhqwjD4ea1STkoFJs9iCDboTFpsLx5NwppxCCtXw1II+sCWArQWStYsywUq4uTHI6jFKD/xOv0uTHL5zf7EMgFYC7yyApQqSzmlJNTCl9bi8XVK0Zbw4ZH0jD7LxuBxRWqXi0y/NAeXNaVMCSp1AVmldxoTlGhnSpcmWoy8QPLb4jOSaSkHJb58RrGF9y5R0ag/lZeC4/KBsRh+UVmwPEkqcgDzwpYsamBcWPCz8ovCDrCk+pRzcJDUoCb/Nu3TSLLEI6d4pZuKlksqakngFDLp2gDA23Nqsl03cFy1nGfez94q8FNVusvzBZRAdyuYC4SDmypYD/i1hPEDeXbK4fRx+cVVbpmLBAYkJSCC31jmq9mCrHV+sacatGXK6Zok4wEAjtbJi79bN0gjEoN0MHdgOBJyBGgJZvzEVeHnpJIS4SQ6bWtcX9uXGDMUXTZ8i1i2YZycusN5AuLIJs2yim9iBZ7EG5ALBmVfnHf8AFsokOKe5BU5F+XzziDCzAmWpnO6pwWSQlIdlWcE1p1yqF45Uqit0pZgFA5pIQUKPBRsbvfPMxcilskRtAImyglwqkM9x8Kkmp8gaiSbAM9oBROKUJ8wJWFVJIyslBBvo5UM201h2Lxr7rOmkuCKCqiS5AbTfOeZ5Z10+aDIRS7zCpGlhuG7CxIGTZtDx5KpF/s4AyAWKgmlWRAZRRSLZAptyaB1TGChe448058RY+0Mw4VL8tIKgmZLCqTcKKUoQL6gBAAe28WGcSkbljc+h0/Mxsg9GWS2BLlvfgB7j3zEQ4jMtlbtBwlnTNIKugSM+toEm5fv98YZiIEUmK/HKa0WUwNeKbEl1QqQQUi8OCIkpjqYJCOiJEJhQmHCCAkkS6lAcTBipdRq0L+mns3pEWERme3rn++UGtEAUSUw4phYfRGwzMjSn0h4TDwI4pgvgTyI0c0KI6KywRoRodHQGQaRaI9vyBS5JaqoNa/2iH/hf+XlEkxYAJOURbTm14NExmdZbL4al36u/vGLqVpM19P5RRY0j6tQD1E2z+IsR/V5nsYmlYYFSiA4lkvYMwG8oc7CJ9lFM0gfalqExtCA1XT7NuR7xS8EVpmLBIAsEgtvLCiXfQBPtGRs0mk8D4kpxssguQVNU2+WVUk/xAHJz3EepTtpKlpEySPMlKP8Ayybp+8kKHwkcLjlrHjmyVS1y0pAKZxaYgpswS7qKn+Kp24MOEeo+HdrFeH82kFSSZc9GSVlICqk/dJSoKDZEkZRjy3Z0+mS7eAk+McOo2XQsXKF7qh8wocwTGf8AFux5U6nFSroUWVQzgi5HI3dsriJfGXh6WqUmfLBMtYqByUmoO7HWM/4O2ucNihh5ygZOIPlnde6nEtdrgpWwI4KMCKvRZJ1vwQ4pDS1BKqgkiYblglTJanqpIfnHYJkpuXSpJsE1AqUkLSDez0EOGIptE23diKlzZiAM0TEi4+JJKhnlk3Q84pdnTgQmokg07ofeICgLvbMCL4GPIqdGl2bMpQEuovLSsJZt1SQsqA4MTfgIsMbO3E5MUle670pUtKgSRYkA8RbLhnMMQat4qNEojS4CkqB5OH7QajEp3A6ktYmxO8F2AGhcWfWG8irgsg4S5VUVjlcpIALZMwb+XgYdOSSFAVECqYAwAIShSgb3slR42geWomhmBfXLOpza9yD0DXiZc0lBZIvu3JPxAEG/YPnbnBTBQJjQgkKSGoJNYcVANWDwssA8uogSbNRKRvqIXvkhgayd1yrMD4iAb7o6xZzVG4BIcMRp8AGWTM46WiunYpBSuWfjVUlKADSQpICXJNj5hV/U+QY2IqkO2kZks4dUsp+rSikgkeYqYXBDnLdB0+I2sYssLiRMQhYYAgNrwd9Tf5RTY9bpWACaEpYlg6xQySxG6KgQ2p0gjZ+LSCZQDAS6gCXFQDKAbnlF+N7KJrQcZNi1yLONbgC37zECTFZD07/6g0m9+BNm4FvdoEml/l6dIuKQeahwWionJuYuFuMr/PsYrZoEFEBUogj/AIW0JLTBgggAf+GMOGFMGiFggGSpVgO/6fnErQ4J/fS0LEIf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5384509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20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maquillarse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Ponerse</a:t>
            </a:r>
            <a:r>
              <a:rPr lang="en-US" dirty="0" smtClean="0"/>
              <a:t> los </a:t>
            </a:r>
            <a:r>
              <a:rPr lang="en-US" dirty="0" err="1" smtClean="0"/>
              <a:t>cosméticos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3543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2415594" cy="344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08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peinarse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Justin </a:t>
            </a:r>
            <a:r>
              <a:rPr lang="en-US" dirty="0" err="1" smtClean="0"/>
              <a:t>Bieber</a:t>
            </a:r>
            <a:r>
              <a:rPr lang="en-US" dirty="0" smtClean="0"/>
              <a:t> </a:t>
            </a:r>
            <a:r>
              <a:rPr lang="en-US" i="1" dirty="0" smtClean="0"/>
              <a:t>no</a:t>
            </a:r>
            <a:r>
              <a:rPr lang="en-US" dirty="0" smtClean="0"/>
              <a:t> lo </a:t>
            </a:r>
            <a:r>
              <a:rPr lang="en-US" dirty="0" err="1" smtClean="0"/>
              <a:t>hace</a:t>
            </a:r>
            <a:r>
              <a:rPr lang="en-US" dirty="0"/>
              <a:t> </a:t>
            </a:r>
            <a:r>
              <a:rPr lang="en-US" dirty="0" smtClean="0"/>
              <a:t>en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.  </a:t>
            </a:r>
            <a:r>
              <a:rPr lang="en-US" dirty="0" err="1" smtClean="0"/>
              <a:t>Aquí</a:t>
            </a:r>
            <a:r>
              <a:rPr lang="en-US" dirty="0" smtClean="0"/>
              <a:t>  </a:t>
            </a:r>
            <a:r>
              <a:rPr lang="en-US" dirty="0" err="1" smtClean="0"/>
              <a:t>una</a:t>
            </a:r>
            <a:r>
              <a:rPr lang="en-US" dirty="0" smtClean="0"/>
              <a:t> persona le </a:t>
            </a:r>
            <a:r>
              <a:rPr lang="en-US" dirty="0" err="1" smtClean="0"/>
              <a:t>arregla</a:t>
            </a:r>
            <a:r>
              <a:rPr lang="en-US" dirty="0" smtClean="0"/>
              <a:t> el </a:t>
            </a:r>
            <a:r>
              <a:rPr lang="en-US" dirty="0" err="1" smtClean="0"/>
              <a:t>pelo</a:t>
            </a:r>
            <a:r>
              <a:rPr lang="en-US" smtClean="0"/>
              <a:t>.</a:t>
            </a:r>
            <a:endParaRPr lang="en-US" dirty="0"/>
          </a:p>
        </p:txBody>
      </p:sp>
      <p:pic>
        <p:nvPicPr>
          <p:cNvPr id="2050" name="Picture 2" descr="http://t3.gstatic.com/images?q=tbn:ANd9GcQpAzzcisCtLTwxRnjMhjHaP8vHtQ4aQnnQRuaVCgG2gj1F356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93136"/>
            <a:ext cx="4724400" cy="264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toalla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estás</a:t>
            </a:r>
            <a:r>
              <a:rPr lang="en-US" dirty="0" smtClean="0"/>
              <a:t> </a:t>
            </a:r>
            <a:r>
              <a:rPr lang="en-US" dirty="0" err="1" smtClean="0"/>
              <a:t>mojado</a:t>
            </a:r>
            <a:endParaRPr lang="en-US" dirty="0"/>
          </a:p>
        </p:txBody>
      </p:sp>
      <p:pic>
        <p:nvPicPr>
          <p:cNvPr id="8194" name="Picture 2" descr="http://classconnection.s3.amazonaws.com/216/flashcards/651216/jpg/secarse.thb132313991997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30765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42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arrepentirse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Sentirse</a:t>
            </a:r>
            <a:r>
              <a:rPr lang="en-US" dirty="0" smtClean="0"/>
              <a:t> mal </a:t>
            </a:r>
            <a:r>
              <a:rPr lang="en-US" dirty="0" err="1" smtClean="0"/>
              <a:t>después</a:t>
            </a:r>
            <a:r>
              <a:rPr lang="en-US" dirty="0" smtClean="0"/>
              <a:t> de </a:t>
            </a:r>
            <a:r>
              <a:rPr lang="en-US" dirty="0" err="1" smtClean="0"/>
              <a:t>haber</a:t>
            </a:r>
            <a:r>
              <a:rPr lang="en-US" dirty="0" smtClean="0"/>
              <a:t> </a:t>
            </a:r>
            <a:r>
              <a:rPr lang="en-US" dirty="0" err="1" smtClean="0"/>
              <a:t>hecho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33575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06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atreverse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valiente</a:t>
            </a:r>
            <a:r>
              <a:rPr lang="en-US" dirty="0" smtClean="0"/>
              <a:t> o </a:t>
            </a:r>
            <a:r>
              <a:rPr lang="en-US" dirty="0" err="1" smtClean="0"/>
              <a:t>peligroso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73" y="2514600"/>
            <a:ext cx="2676525" cy="357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08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nterarse</a:t>
            </a:r>
            <a:r>
              <a:rPr lang="en-US" dirty="0" smtClean="0"/>
              <a:t> 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noticias</a:t>
            </a:r>
            <a:r>
              <a:rPr lang="en-US" smtClean="0"/>
              <a:t> de algo</a:t>
            </a:r>
            <a:r>
              <a:rPr lang="en-US" dirty="0" smtClean="0"/>
              <a:t>; </a:t>
            </a:r>
            <a:r>
              <a:rPr lang="en-US" dirty="0" err="1" smtClean="0"/>
              <a:t>darse</a:t>
            </a:r>
            <a:r>
              <a:rPr lang="en-US" dirty="0" smtClean="0"/>
              <a:t> </a:t>
            </a:r>
            <a:r>
              <a:rPr lang="en-US" dirty="0" err="1" smtClean="0"/>
              <a:t>cuenta</a:t>
            </a:r>
            <a:r>
              <a:rPr lang="en-US" dirty="0" smtClean="0"/>
              <a:t> de </a:t>
            </a:r>
            <a:r>
              <a:rPr lang="en-US" dirty="0" err="1" smtClean="0"/>
              <a:t>algo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3586914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REBMUEhIUEhQWFBUVFhgVFRcYGBQVFRYVFBUUFRcXJyYeGBolGRQUHy8gJCcpLCwsFR4xNTAqNSYrLCkBCQoKDgwOGg8PGiwkHCQpKSwpKSk1LykpKSkpNTUsLCkpLCkvKSksLCwpKSwsLCkpLCkpKSwpNSkpKSwsLikpKf/AABEIALIBGwMBIgACEQEDEQH/xAAcAAACAgMBAQAAAAAAAAAAAAAABgQFAgMHCAH/xABEEAABAwEEBgUJBgUEAgMAAAABAAIDEQQFITEGEkFRcZEHExVSYSIycoGTobHB0SNCU2KS8BQzdLPhFzVDgqKyJXOD/8QAGgEBAAMBAQEAAAAAAAAAAAAAAAIDBAEFBv/EACsRAAIBAgIIBwEBAAAAAAAAAAABAgMRITEEBRITQVFSgRQVMjSRocEiYf/aAAwDAQACEQMRAD8A6pZrNrkitMKqT2Se8OS+XV5x9H5hWq01KkoysjxNC0OlVoqU1jiVfZJ7w5I7JPeHJWiFXvZGzy7R+n7ZV9knvDkjsk94claITeyHl2j9P2yr7JPeHJHZJ7w5K0Qm9kPLtH6ftlX2Se8OSOyT3hyVohN7IeXaP0/bKvsk94ckdknvDkrRCb2Q8u0fp+2VfZJ7w5I7JPeHJWiE3sh5do/T9sq+yT3hyR2Se8OStEJvZDy7R+n7ZV9knvDkjsk94claITeyHl2j9P2yr7JPeHJHZJ7w5K0Qm9kPLtH6ftlX2Se8OSOyT3hyVohN7IeXaP0/bKvsk94ckdknvDkrRCb2Q8u0fp+2VfZJ7w5I7JPeHJWiE3sh5do/T9sq+yT3hyR2Se8OStEJvZDy7R+n7ZV9knvDkjsk94claITeyHl2j9P2yr7JPeHJHZJ7w5K0Qm9kPLtH6ftlX2Se8OSOyT3hyVohN7IeXaP0/bKt11EDzhyUEPO880wPyPApeCvpScr3PL0/R4UXHd4XuTrq84+j8wrVVV1ecfR+YVqqK3rPS1b7ddwQhCqPRBCEIAQhCAEIQgBCEIAQhCAEIQgBCEIAQhCAEIQgBCEIAQhCAEIQgBCEIAQhCAEIQgMX5HgUvBML8jwKXgtWj8TxNa5w7/hOurzj6PzCtVVXV5x9H5hWqqres1at9uu5yzpO0/tdhtrYrO5gYYGP8qMOOsXyNOJ8GhKX+sV4/iReyCldN/8AuTP6WP8AuTJACrPo6VODgm0Ow6Ybx/Ei9kPqs29L94d+L2QSQAtjULN1DkOw6XLw78Xsgsh0t3h34vZD6pMCzaF05uochzb0s3h34vZD6qQOlO3ACr48RmIhh+wkdoUgNrTbkPkuMjuoch1g6T7bQue+MgbBGMTsAW2x9JlsNS58Z3ARjAeLjtXPbaw9ZqGrg0+a0huORcScBit897R2cfywDuc7XPJuCxylJvAqlGC4HULDp3aZD/MjaBmRHrU4uwaOaqb76aHsrHZiyR2Rkc2rQfyhtA7jWi5ZeemEs41G1Dd2QP8A1GHNW+i2jTpCHPqfV8lJycViyuMFJ4Idru6QrzmaAx8TnHb1QDRwG1N102y8nAGWaP1RNC0XBcgiaDqu/wDH4Jmgbx9Y+ipVWTLnShHgZwTTfekB/wCgC2m2P7w5BYvfRRpn/s4fFSc5cyChF8CNeV5Who+zkaOLAUmW3Tm8Yn014jurGB6idibp3Ej7v6voFR3tdTZm44Opgc/eoqtJPEsdGPBFLd3Spa+vY2ZzA0uDXAxgUrlQ7eK6VNeTw0EEYjcFwS/gYZA14rquBHqOYXaLDahLBGQa1Y08wr1Nsp3a5C5pnplbrK9rons6twpjGCWuGYJSwelq8O/F7IfVdEvu4W2mAsfgSOThkR44LiV/2Q2OUxy4EbRiCDkVbTldWZcoQ4oZz0uXh34vZBYHpevDvxeyCTmSBwqDUFYuCtJbuHIcD0wXj+JF7IfVYnpivH8SL2I+qTXBYFcO7qHIc/8AWO8fxIvYj6rH/WW8fxIvYhJRCxKDdQ5DuemW8vxIvYt+qxPTPeX4kXsWpJWLkObqHIdXdNN5UP2kXsW/Veh4zUA+AXj6TI8CvYEXmjgPguGXSIxjayPr8jwKXgmF+R4FLwWrR+J83rXOHf8ACddXnH0fmFaqqurzj6PzCtVVW9Zq1b7ddzhXTd/uTP6WP+5MkAJ/6bv9yZ/Sx/3JkgBVn09H0IyatrVrC2sQsNgWYWLQrO7LhmtBpGwkbzgOf0RtLM4QmBM+j1wudSRzabW+H5k06N9HLWUdN5Tt2wcB9Uy3jAyGM4bFmqTclaORDbSdjgoa+W1PjYerHWODnClQAcSXbPUo+ld2CNvkV312lu88c+FFZ2i1NFofqgapef8AtU5V3Kv0ve+rDsIOsfzGh1eVFGH+GaZB0OuoSyEnGg967Jcd09WAKAYY1NPhiVyvQGTVl8K4+rFdTsd3/wAQC+aQhprqtaaUG8kbSqquMrF1LCI2WENpTyTwaprYN3uNP8JK7JER+xtD2jdrEj3pnui0ks8pwcRt2niFyKscldli5h3H1uA+GKxcxrQTUeoZcSVj1mOSr77cwso41GZG/dVWWTI2aIlt0lszHapmBO4OJ+CjR3lHIfIdU58R81Du+32aMnV1AduS32x8clDg1wNQRgQouCJpsQekb+YzfQps6Nb6YbOxrn1cBgCdm/gkvpAfrEO3O+AS1d1uoAQXN1T91xadUmoIPgSc96kl/JW3aR6dY8FqTGdHEU8ss1q+1kc80GsdRoONBTPCg9ST7n6Q5IvIMglGQ1vJkbXKoODvUnC6ekGJ/kvkAfrHWrv2e5T2sLMjsu+BDtnRJBj1QMdTWjXGld9HVS7eHRZO2pjc14/MC08xUfBdSs19sfkVLEwKKVsmW3kszgNs0PtcecDyN7aO+GKpZ4HMNHNc0/mBHxXpgxgqNaLojkFHMa4biAR71NVGd2zzU5YFd4t/RvY5K1ha072Vb8MEsXn0PNxMMzm+DxrDmKFTVRE1JHK18cUz3p0eWyGpEYlG+M1P6TQ+5LU8DmEhzS0jY4EHkVK6Z00SZHgfgvYEXmjgPgvID8jwPwXr+LzRwHwXTJpXA+vyPApeCYX5HgUvBatH4nzGtc4d/wAJ11ecfR+YVqqq6vOPo/MK1VVb1mrVvt13OFdN3+5M/pY/7kyQWp/6bB/8kz+mj/uTKr0e6PZ7TRzx1MZ2uHlEeDfqqXJLM+mpO1NCwxqZ7k0EtNooS3qmna/M8G586LpdwaDQWahazWf3nYu9W71JmjiAGAVbm3kJVLCbcvRpBFQvBkdvdl6m5Jss9hZGKNaABuC3mSiiWi1UVb/0qbkyRJaQ0LmfSbphqARsPlEGvDxU/SrSvqmkNNXHJcovwve10h8t5OJ3NxqGhdSckNm2JGu6Ql4JxJOHE7Uw3u6OSCRox1Xt1T+bVxPOqUILXqjDPIeG8qxtNpLLMG5uJx8DTD98EirFU3c36CRVkPFOl5X0+FpAwOzDHHAUCW+jiIF/rC6redyCSIFrW67SHAkVxBqAVXK23iXR9AoQXJKaG0PZE97ddrJJ5BIG4DXd1bS2MVP3sEy3ZZZYX6pc40w8qlQc9V1MDhiHDAj1qpvXR51sna+RskbgA12qatcBTDPLAYeC6BZ7JWjiAPJDfHVbkCrJ7MolcVKLxZthFY9bbRKt8WJ8jgHEkOdqhoNNYnJldm0k7ACm+EjUcOKwMAc0EZjLioU0iUmzlct2Wd0/8O2ZjZdcswhj1OsArQ49bq401zmsdH7DaOukhkaQY3UJBJado1ScSKJotWh9LSZ442dYTraxJIrvDcld3XdPUscXHWc46zidpV0pJohGLTzOZafWHVbTb86YJFMRbEHjI+6mbT+9y6L0lTUaaZ1CWrJYg+HDGOXA74pB8jvVUHgdqZlRYrYJAA4A4YE/vNaIow6RwDnNeOGzA4fvNRqdS5zXYEO/TT5HBWNpu1sh1qkHeNqvSuSjiXFw6XyROLXEuDSKnZ4HBdPuLSVkoHle9ccs9mbG3Vb/AJJ8VtgtbozVhLT4ZKuVLii1J2xPQcFortUtstVx64dPnNIbIaeK6Ddl/tkAIKrWGDINDHrL5SqjRWiq3tepETCSygqpvTRyKZtJI2vH5gDTgcwruqCFywvY5TfvRLE4OMDjEaHA+U334hdrjGA4BU0sNVdBW078Smu72Pj8jwKXgmF+R4FLwW/R+J83rXOHf8J11ecfR+YVqqq6vOPo/MK1VVb1mrVvt13Fq+bgiktYncwOkEbWBxxoAXnCuR8o4qXFAAMlNtY8r1fVaCsbWLPchL+UjE4LB0i+SSKDabVRRbLUbJ7TRJmlOlIiBANXHIeK2aSaSCFhxx2DeVzC2W50ry5xxPuCRjtMmlc2T2l0ji5xqT+6KFbpqD97Ftqqa12nWyrTwGA4laXgsDrdiFZtYyZ0qVJtRHVtAzJceZzPqCLMz72/Bo47eS2Czktc+nktaaeNMB76Ki92ZZMuNA5zHJ4H5H/K7ldFva9gXn/RicV1cnNP6mnGq6Lcl9GM0JWarhI10UpQsdMYwbKItM+q1U1jvgOotekOkUdnjD5GucK5NFSm1dEnCzL27iS13itdnmIOruS1c/SJC+MuFW+BFDyVdYOkYT2kRsgfQuoHmgHqGe/FdjkRaxH8SBVt53oGtK1Wu1kApNv2+zkM11yeR2MUsSo0ik/iHuFK0BKXLjtbXWfVdTOjvynIO9E7d2az0itj2QPLDi6jHHc11a0VdoxBWOQnCjHO5FnycVZFfyZarvIwvuxEya20ecDtpt8aqXCatBU1lmErPzsNKbx4fvaq9sZa4t2bKbPBXQkSpuzNj2rS9ZF61uKuRoMXKZdt+SQGrThuqoJKwcoyipZg6ro7puyQBrnUPinOyXgHZHBedmyFpqDQpmuHTd8ZAeajes8oOJBxO3i0ra2aqTbq0qZKBir6C3A7VFO5CxcNmVyEsNnTMFdAzVlkfH5HgUvBML8jwKXgt2j8T53WucO/4Trq84+j8wrVVV1ecfR+YVqqq3rNWrfbruQba+jvV9VAmnW69pKP/wCo+JVXNOsUsz3aa/lBaJ6Jcv6/GxMLiaUW++L2bG0kkUXKL/v11okz8gZDeuKO0y5K5rvO9HTyFxy2DcooK0tKyDlpStkXJWNxOConzANDSctgFDXbUq5DlWXnN5bQBjQlckVT5m6w2N8xAAoKhvPYrq/bOIYGRtzfRx39W2oafDWdU8ApOitnrqtds1pJHd1p848SKNHErTekxtE87yKBrcBuAoGt9QCoyyMrxKXR5g69pO1pHzHwTxZbvc/LMLnocWSAjNo948r50XStDr4bK0HCuRVVZPM0aPKysMVy2ZzaVKubTdrJ2argCob7UAMBrHYBiT4BJ8GkNstkz442ugY00cDg8031yVUYtl97l7a+j1jnDUcGAZgHPir+77jjipQNJAzFPkqaPQ+oJdJOXAnEEZClclHt+hjgKwSSsyNXO2HDLMYq9Qsit1It2xGS8KEJYvO5QfKVVcLbx/iOre5jogCS9xJAoaUB2lMFvtRER1hQ1ArvruUJKx1pxzOc6QsAYY9rqnkFFuFmrE4b2vHNv+AtFst/XWl7x5usY2/M81dSWbUgJy+zqPXRXZJGRu8mV1yT4kDEtrhvbnTlUclKvqIeRKzJ2B4tGfI+5U13S0eaYGufvHqU/wDjDqOa4YNIcBvoaEfpd7lLJ3EW0Ri7xWolTnxscKsw9RzUF2dFcpJmtSTMCVg4ocVvsV2yTOpGwu+A4lG7ZkiLVYhpOQrwT5dPR3kZTrHcMh9UyxaHxtGDRyVEqy4DaOU2O8HxHJ1E33RphSlSry2aKMP3VVnQhrjtafBZZTu72OWTGaxaTNcPO2LqjcguCM0JmZ5suG4j5hd6ZkOC00JXuY9IVrA/I8Cl4JhfkeBS8F6Wj8T5rWucO/4Trq84+j8wrVVV1ecfR+YVqqq3rNWrfbruLOktqDJRXuD4uSde+k7IwakKR0oWx7bQ1rK4wtOHpPXO26PSzO1pXGndqsEn/TPfh6UYXleMtscdSur8VVWi6JY8XRmm8YhdIuO4QwDBXwuxpGS7GTWRYpWOHgr6Hrp9+aCQzVOqWne3CvEZJCv3RT+EPWOLjCBTyGgODqEN1qmlCaVIGNDgCrVVTwOyqNYorHy0Cr2VdIXYbh4DeTsVha7A2WcRsfGC7U1Qx9YyS2p+1caDHMHI1VNa7M9uFBqnumtePJSd2Z51NoZLFfoaOqiyOL5D987KbdUY0HrVl1rGWR72gkvcQCfvUzp4Vqk27g4va0VFdvh4JnkcHua1vmMaQ0eiDQ8x7lW1YhcXrQyjXknE5+JNao0Vv82aXE+STj4HepF5xeSdgrl7kuEYqVlJWZG7i00ejLvtjHRNkZiDiCM27x6ipMbwTrBoLsq0oaV3ri2jmlUtlPkmrNrTlxG4rsWjWkcFqjDgQD94HftWOzjgehCdsi1hvF4wMWtwJ+qxtVskdlDTCgq7xqrKCSOn+FlPbGDcrU3Y4543sKs0EzsMGjbT5JQ6SdLGQxNs8ZDpaEuI+6SNUV8Q0+8K16QdNm2dhihIMrt33RvK45bWOc6riS41LicyTvUoRu8SmtUlInXNJ5LBt1weeCdr9NGHuhrWjx2/BqQ7kfqzR1yDq8jX5Jlve+hICBjgebszyAHNTlizPHIX4JicvH3Yq1gtwkFDmRQ5DH1qogOq7HKhHCoz50RE4hzq7NuyqNEoss4pBWgdia0AzJGQpu8V9fCSQSdUua0tDiRWpDRq1HljM7OOC1QwRF4kFXMaQCHO6upI83WFcK62WwY0qp9hseo5nWOikErNWgOu+EB/khtcGk02VwcVPCw2pNjZdui0dcW1IwJONT4Jvuy52MAAAUG6YyQPJIGeOZ24DZ60wxPAWRJyzNEpWN8cQC20Cj9cvjp1OxEzkhBUSSEA4LKS3AKBabyA2qpomrm6W0AArorcguLXnfQAOOwrtDMhwC0UVa5n0jgD8jwKXgmF+R4FLwXpaPxPmta5w7/hOurzj6PzCtVVXV5x9H5hWqqres1at9uu5zvpAcBa21z6lv8A7SKgs1CVn0r2iRt4MDGPcP4ePFrHEV15doHBU13zyn/ik9cbvovPmv6Z79OS2EOtiIAU0SBLlntLx9x/6HfRTY7Q/uP/AEu+i6gy2fSip75u9ssb2OAIc0g+vL3qQbQ7uP8A0lR3PefuP/S5dauQUrHGbFY5HNkjaT1cT2vkbrtD3PDjGDFtJo7JbbbA8Wf7QSMBc4QhzvJjbrB0rA1wLi4ksOdM8ypl53DJJbJ6mWL+a8EQS4uB8iOrRTyhQ62Qqt1qu5/Vl0wtEkhofJhIFAKUpTOtMcFfeyKsCkumI9cACH6rXkOAIBo00NDQ7VusVoIIO7WbwIJaVN0fsMxnJMMzaRuALo37sBiPUtFouqZloeBDKRruoRG+hGYOXioHTK32akJdw+JHyS42xVNPyV9dU2Wu7ZnMp1MuVf5b8cvBQYrmlJb9jKKA1+yftp4blxOwauLMesFYXZfEkD9Zji0+4+BG1XDtGJSXAQyVz/lv+igW7Rmdv/DL6o3/AEUXZuxdHBDDZelCZooQ0r5buka0SNoNVviB8Epx3NPXGCb2T/orSw6PzvcB1MoHjG/6KElYmpXNcFlL9aSQknOpzKg2llB44k+H7wT1Lo3I2L+W/LuO+iXrVcMuJ6mWmf8ALfvoBl61KmyuohdhGrjuPxCsLrnxLnirSCMdu5b7ZckwNBDLjqn+U+mONcAtUdyz4/YzU/8Arf8ARWNFSJDzCBQazyMcw0eGWapp7WS6gG3mrKS4Z+roIZqk4/ZvyA4bVBNyTjEQTeyf9F2xxvkb4PI1XtLg8OaYxq11i0+V6wQ3CmNVY2O2MbLE8hzpjI50gdq9WWuo5pbq461STTwCr7Pd1pa9rhFO0tOswiOSrTWtRhgaqfDDNHqujgm19dkjpHWd+vG9rnYMORaQQcRmpHLnXbLb2gDHYt77wGdUgy2mcMH2Mwdqtr9m/aAd3ioQvW1DAwTH/wDN/wBFTs2Ldq50c3sBtUae/RvSEbbaD/wzezf9F86yc/8AFL7N/wBFBxZYpIarVf3iqi1334qklE/4M3s3/RVdsbOcoZvZP+iKAcyVe191Bx2H4L1VF5o4D4LxvJdNpfX7Cb2b/ovZEXmjgPgtEI2M1R3sfX5HgUvBML8jwKXgtuj8T5/WucO/4Trq84+j8wrVVV1ecfR+YVqqq3rNWrfbruCEIVR6IIQhACEIQAhCEAIQhACEIQAhCEAUQhCAEIQgBCEIAQhCAEIQgBCEIAQhCAEUQhAFEIQgMX5HgUvBML8jwKXgtWj8TxNa5w7/AITrq84+j8wrVU1gnDHEndT3qf2kzeeRUKsW5YIt1fXpwoJSkk8eJKQovaTN55FHaTN55FV7EuRu8VR618olIUXtJm88ijtJm88imxLkPFUetfKJSFF7SZvPIo7SZvPIpsS5DxVHrXyiUhRe0mbzyKO0mbzyKbEuQ8VR618olIUXtJm88ijtJm88imxLkPFUetfKJSFF7SZvPIo7SZvPIpsS5DxVHrXyiUhRe0mbzyKO0mbzyKbEuQ8VR618olIUXtJm88ijtJm88imxLkPFUetfKJSFF7SZvPIo7SZvPIpsS5DxVHrXyiUhRe0mbzyKO0mbzyKbEuQ8VR618olIUXtJm88ijtJm88imxLkPFUetfKJSFF7SZvPIo7SZvPIpsS5DxVHrXyiUhRe0mbzyKO0mbzyKbEuQ8VR618olIUXtJm88ijtJm88imxLkPFUetfKJSFF7SZvPIo7SZvPIpsS5DxVHrXyiUhRe0mbzyKO0mbzyKbEuQ8VR618okPyPApeCuHXiyhxPIqnAWigmr3PI1lVhNx2Wnnl2PrszxKEIV6yPHn6mCEIXSIIQhACEIQAhCEAIQhACEIQAhCEAIQhACEIQAhCEAIQhACEIQAhCEAIQhACEIQAhCEAIQhAf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9316"/>
            <a:ext cx="3505200" cy="220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45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fijarse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atención</a:t>
            </a:r>
            <a:r>
              <a:rPr lang="en-US" dirty="0" smtClean="0"/>
              <a:t> a </a:t>
            </a:r>
            <a:r>
              <a:rPr lang="en-US" dirty="0" err="1" smtClean="0"/>
              <a:t>algo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38195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93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mudarse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Cambiarse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 casa</a:t>
            </a:r>
            <a:endParaRPr lang="en-US" dirty="0"/>
          </a:p>
        </p:txBody>
      </p:sp>
      <p:sp>
        <p:nvSpPr>
          <p:cNvPr id="4" name="AutoShape 2" descr="data:image/jpeg;base64,/9j/4AAQSkZJRgABAQAAAQABAAD/2wCEAAkGBhQSERMUExQWFRUWGRoYFRcXGSAfGxgdGhodGBcXFxoXHSYfFxwjGRYXHy8gIycpLCwsFx4xNTAqNSYsLCkBCQoKDgwOGg8PGiwlHyQwLCksKSksLCwsLCwsKiwsLCwsLSosLCwpLCwsLCwsLCwpLCwsLCksLCwpLCksLCksLP/AABEIAJsA0gMBIgACEQEDEQH/xAAcAAABBQEBAQAAAAAAAAAAAAAGAgMEBQcBAAj/xABKEAACAQIDBAQKBwQIBQUAAAABAhEAAwQSIQUGMUETIlFhByMyUnFygZGTsRQzQqHB0dJTgpKyFRZDYmOio/AkNIPT4RclwsPj/8QAGgEAAgMBAQAAAAAAAAAAAAAAAgMAAQQFBv/EACoRAAICAgEDAwQBBQAAAAAAAAABAhEDEiEEMUETIlEUYZGx4UJScYGh/9oADAMBAAIRAxEAPwC68Je+eIwbWLWEFpnuKpYFAzKY0GWPtcZNU2wd9NpG4hxPRi3mAcCygIHMk8qt98Nir9OGIzNm6FVyjsyRoeIoDu45iTBKiZAn26n7XtpE5tOkasWNNWzWrm91lYJvWgvaVX28BUob6YP9vZPoSfktYziL5KPqxJWJJ/CjnHYAdNdW1ee0REICQo6o0GXhTMfvE5Y+nQVtvvhB/aL8Jv007Y3tsOCUR3jjksMYnhy7qBN8mRMQmeSxtW5M8Twk66nSmLOKt/0fdIGn0i1Pw3NP9N1YjcOcRvraX+xuj1rED3tUDHb+rkZbaqrxozKkKf7wns5UMbOUdBjCBHiP/st0PGfZWXM3B0mbOnxrIrYWne3FupyXrIjgww6sD2aTOvKl4zwssueycNbS6oyltG60eUBlgieVUe7+ELXMwMZde88RHGqTfK90V+9cXQxZBPPrBp4+igxzbdMLNjS7BY2/+L00t9/iVMe4Uob8448FT4A/Ks2wm9RX7J/jIn0wanJvofM97tT7Rm1fwH39c8eeFtfgD8qWN7sfzRB6bK/jQls/elHVme2QAQOqWPETr7qnWtt23zZLXkKWJYNwHHTnRLkqmEI3sx/mp8K3+de/rZj/ADbXw7f6qFhvECGC20kKW8lhwEnjULZm9rOWzWkIVZhV11IHM99TzRdMNv61Y/8AwP4bf51z+teP7cMP3bdDuH3i6Rwq2cs82UaffTQ265fKBqWy+QvbHI1dFchI292O8/Dfwp+VI/rljRxuYb+BT8lrP7u9OIzESo6xHkjkYqdsnal64WDvMCY4UGyL1YY3vCHiCxyGzl0iLanlrrAnWm28IOLHO18Jao8biOkYswAbSYHGNB7hUSauyUEv/qHivOtfCWvHwhYvttfCWhjNS8w7KhKCA+EXF9tr4S0vDeETFl0BNqCyg+KXmYPKhhjTmAQtdtwJ666fvCoUbZiQM76Dyjy769XcX9Y/rH51yrKBrepvHdsW0/lrNsZ17jNwDGYrSt7LoW7J5og/y1n20rDZmfIVUmRzj0xwpGaLUr/x+jZ08lVEG7ahW1HkmtGtWw2LxAImAv8AKtAuCsWzIu3RaQjVj8uNH1rfHZQdnzjOwAY9czAA4AQOAosLq7A6lbNJELffAqb6FlY+LRQVOvE8ufGqm7gms7PvqZPj7RUwBI6J+XaKvNq747NuMrMty4VAAyi4oj2JXbW+uzuiKGzcKlpKPbdxIEA9Ydh++tCypIy+lJkjGYVVwF/KImwk/wAaTQAV7QTRrtPwhYS7Yeylm9DKF6tqNAQdNR2UF5DxAIBExWTM9nZv6ZOMWmWmwMODcBmMup75n/etUO/9sf8AEHs+jR7c9X2xLBNyZ4anv4iKqd+bJP0gRJP0YADnJcCgwq5k6jhAHs+yGdFJIBYAkcpMTR3srdvB2LyXMQzXLaEm4rL1YggAgazMUJpu9iFP1ZEa8vzrURiUCg5bUka+LHZ65p0435EwyJd0Uqbt9MLz4FGZGuBgFHBSGygDiBVju/uZiZvi9bZAbLhS5gFzoo49pqUccP2dv4Q/SaV9L/w0+Ev/AGqbCbjHUVOMZy25K/Z/g6xCOTce0EyXAT0q81IAiZqn2ZuyCLotQHKaZ7gWessiWIE+3lRR9PbzFH/SX/s147XeNSP4F1/0xVSk3JSvsXGoxca7lVsHdS7bxFt7rWQiklpv2zpBMQG1kwPbUr+o1vp1uDF4ZVFzOQbmuXNmiI4gU9/Tlzk0exR+ApyxvFcmDdaOUMB8mFG8rYtQSBq5uzZN110YFyA4Jg9bRhB19lT9ubJtYRLLIhUM2V2mB5JIktIUSKsbm3rn7Zv4/wD9Kr9qY9r1trdy47K4ggvIPpBuEVnUObs0SybKqIFi/ZbP4xRlXMZup2gQOrx633GuhrJ4NPouL+CVA2RuDnsX2zqetbAMeSJbNmHP7PCrXAbGW1cNlwMyIjaGJVlkNp2/dTYtN0JknFWNGzaHP33I/wDhTbvYH2l+IfwSpW8eDLY+xbVAcyYZR6SAPxqj+iucSLUAHpcnHTy8vbTVjF7Dz7Wwg+2nvc/IV3CbbwvS24ZZzrEC55w7TUj+oiAsHuMGBIIUCAQSCAedP4Pcm0LiHO8hlPLkw7qzesjR6TNkxbeMf1j865XcX5b+sfnXqaJBjesA3xm1CokwDIlRrwjl20HYzeO2+FKgeNYwwAgLDcdddQBHprQ99bgW3ZLGFjU6+aImONZZitkreusyq5UiPJKryP2RJ58I48aVLJJtofCMUkyLhwW4Az6fn2CrnCNYywytcuT5SuRbA5a8XPopq3spwAot3IHAZDHsAEe+alfQb0aWn9qn8aWoDZZvgmYdMMBLoznuJA+ZJ9Jp3psKGHipU8QWMj0GdarTs2+f7J/d/wCaUuyb542yPSRp7zRai/Ud3ZLx+xxcBuYbKV8wTmEd06yeyqJ2Oonuj36Ve4LZV9XUpCMTHlL94B1oiv7vdIq9ILeYcXQkHu0jUTrQSSHQyuvkC9mYjJcUkkCRPo7+0Va4vGYZbl5xnuXYW3bYR0aZRqfKBY6try5VIubo3YlCrDkSQPbDAiqi9sR1Y22KKV4y1vmJ83XjR4nxQvqOWmjnTk8SeXP7tb1ONcEcfTqv43aJNztmgLczi2xzCDCmBHculXptKHEBQIMwAPlQyyU6BjjtWZ4WBHL3p2+sa6zqOOT32/0mjHe+4Vwd0gwerEeuKC8Fbe5bk3CNSIJuH29URRQlsDOOotGXXyY/d/C1SSZ4R+Xus1LbZrqFlzqMy/W6gyAe7gfdTY2b2u3sW7+LimUBZGH3c/K1/wBKlZz/AHu76z8EFSG2UPOb4bfjdrv9HJ2Of+n+dypRLI5DR9v0xc/MUkM3MP3aXP1inX2enY/oyL+L17+iQeFtzHYluo+O5LvsIwmMayW0bLcgOCp0jgZZzwJ91W22NnWncX+msLNq0rE3BPVWIMctKqG2VH9lc9q2x81qsxWw2k5EddCNbamTPaFFVsovYtJy9oRHAW3xeGvriMP0droASb1sHxRGfQtPKojbv2/pfTHG4ML03SDxykx0mbkOMRQ//Q9wRBYacraj0iursq5K9a5wPBV9w14Vf1BPQCHE7WtPiLipcViXdlCmZEkyI5VKwykug7GHLvFUexdgOLiu+aFVgS8CJI4QezQ1PfeW3buIlkC4S6gueAkgadtJWK3Y15aVGo4v6x/WPzr1cxZ8Y/rH516tRmKjfGyWFrSOqIYMZPVGkCgn6Wx4Bjx4u3Kj/e0kJZjumfUFUW7GyreJOIYyFUAgDT7LadwkVnjL36j3BPHsCmE2z0jZVEkyQAzmYBY8uwGn0xxMHIPaT+dRN1ZF61w1W5z/AMJqg7a2zcsQEy/Z4+oGP3tT1V8mZ34Lw4k6dRNdRx/Ol23ZlY5E6oBPVJ4x399Ue0dvXEwmDuiM1wXw+uni7oRY07DVhuntt71rHAnVbKkdaf7ZV5AchR0geS02Vcc3rYISMw/s44a8Zo0vXY5EzQLu7imOJtZmkSdPYfyozxjMIyqGOsgtA+WtZeoVSSNXTu4sew7iIAIArM9+ttvh8Zca3EnKpnsyg1o2CdjOZQp5ANIjt7jWTeEfrYq53Pr7FFJh3HT5RpG52IZ7TFuOYfyg/jUk4u0Drct5vNzc+z30zurby2fSQf8AItWPRLmiBwmYHb6KGT9zsuC9qKnfY/8ABOO9B99ZBj9pXkbKl11WBorQJPOte34/5QjtZB86z7D7CtXJLhs0xoSOA05UUJaovTeVFPtbaGIAw83rmthCOsRoWbvrQPBjdc4R2Z2Ym62rEngoHOq/bm7ltmwuaSiYW0gEmZzOZn0GKId1Nmpbw4CggZmMSfx9FXkmnwiRxUrZc3MdBALanQDt0nT2VxcbJiTPYajYnCsbltgNELE98rAj20u3ZOaeGlJCIe8nWsqDzuW/ubN+FRtkmcxpzbqQtvUnr8PQrH203suMgImDrqIPtHLjU8EF43ELKieDa90U+okaak8Kq7+OshiHcBgdeqY49vuqXib5t2GcRKqSOyeVWl2RLEnd295oP7wqv2mRhuq6FrhEgCCO6TOnChre3aWJTFXVtO6p1SoDaCbasYk9pNJ8JOENq7bNtnAylCcxJ0hhrx+0aeoqLEOTkj20MZdu/WMFXko4D2Tr7SarsLjrYu24bMc6fzDsiqVsY6WrcGSwMk684pOyzN21H7RP5xTG2LSR9M4v6x/WPzrlexf1j+sfnXqcKIm9HkWp7v5Kg7ispOKyiFIWP8wqr8IO9lpCLGpuoqORyhk6uvbNCez9pXrCm7bLqCyqxRgBEEsCOc8jyg9tZG6yWP29mo7uunjbPD7Q/wBNqGN87o6VVkaW1JBHbbt1sGzth2AllwgzATPS8yNY1jmdKZxO42Bu5Tda5IVFYLcRVOVQvp1CjnWlNdxFMyrbJ/8AbsAZHHGDyf8AFQ07upc8RtKGg/RwZCxEYlK13Fbs7Ne2tooFRM+UC6og3ILGS/MgV6zu/s62LgREHSJkcNeBDDMH16/HMAZFXsi6ZlW5GKu/SLVx2boUzdI7Kcg8qMzxpxFaU28WHKkrftEx56/nUjD7Iw1pGt2ETo21YBs6k85lm5RpUZNm2A4ItWogjyV4z6Kx5ZXI1Y41ElJtayRIvWz++v50KbO2XZxeKx/SjpE6RcsNpwPAqdaneEG2o2deAVROUaAedP4VSeCawUw11iCAxBBjjGaY7aFcRtBPvQaYW0LZ6NJCgAjX2cT3Cq3bFrEC7ZFrElOlco2ZEaAEZxGgPEffU1bbKcxJ7zHu0r2PPjsKP77n3Wm/Oh8hA/f2bjnuKmJuC5YksWRVGoByzpI1q0s7r2gNC4nU6jj7RVniLpBAEcNRz91ew9wniRP+/wAqjdlx47EW/sW24QNPUQINeIWYnTvNO4K0LUW18kAnXvNSC+nvqCtxs2Yxw9kVXcu2J3h2ucPh3uqoZlKgKdASzhOI9apjXDHKaqd7FnDqvnXrA/1AfwqxxN3KCQJ14VRCtvrcu3ACqBEJOYMZJiIykacZmafTDEdnspeHuakQdTNdxH+9ahYwydcLrEEnWo+2Lwt2WLSRw07/AE04zkOup4HiaZ2pjAlp2a2twKJyNwJmB86KD9ysGS4dAVvnta2uKugo5OW3wIjW0h+Rq68JeGz2WbmjI3sKhT8xUTE7yYd7me/s6y5bKGcswMABRoGA0UAe6rDbO3bOKt3gFNousBTrJywuXLPMAa0+dd0JgndMzh7Ba3YgE8eA7+dTMHswjorkiC6afvgVYbCtjoVPOD9xIqJhNrJksW9cxdI00+sowD6CxY8Y/rH516vYv6x/WPzr1aDOZv4R8IDii4JDC3anhEBB26k/dQhZui4+VT5J0MCYy+Tw0Hd+VaXvNsRruNRmUm0Vtq5U6iVAn2dtB+2t27eExZt4fO0qW6xzcteA7GrDJNuTHx8WM4TBiOstv22wT7zUtNnqdejTh+yWPlSrOEeIyt6SD+VSBhXA8lu4QfyoE5G+MYJEZcEo+xb9tpPy++lJhFH2Lfwk7v7tSOguH7B9MH8qcTAP5rfw/mKlyCrGEe7iAWNABLHgoXsHBQBXE2hakDOufgAQQC3Zr307sWyVsgMIMmeXOpK+URyAHPtoLFS78FD4RW/4Fx2sv40nwfj/ANvsD+6fvZqY8Jt6MGB51xR9xpndzHXLVlLFpVuFRA8oTz5THGtOPDPJBuK7CZTjGVMur9lLXWDmVGbJnaT3wTwHoNewu0OmuYVuBm9I9CR+IqHtdscEScOoFw5FyXM2vGWBUQPbUbYmzcTZe5dNs3bdvO3UIzEsFU5QxAbyTz5UrV9mMaVWglxlh2IyuU9UDX+Ku4O0yznYue0gA+jq0NXvCPZynxOKU99k6e41z/1RwXM3l9a0at4sn9r/AADvD5CuNPfVcMLd53ZXmpRdR2cdKpB4TMKIlMRHJuiMHvGtJt+EzBZmJe4sxE2mqelkX9L/AATeD8l1t5Z+jr24i3/lDN+FOY7MQMgUtMjNMdh8n00O4zf7A3HsEX9EcsxKMI6jKCdO1hViu9+DYHLibXDzgPnQuMl4L2XySsGbhbxioscChOvLUECnb51pJ2naWFa6itAMMwB14GCedcdwdQQQeBHA+0UDCRXS2jTprrHLjUbea6RhyFGZmZFAgwSTpw5acaf/AKMYEHpLvGYLSDrw1XhXdq4t7ag22KmeI7Oz0VG0uQZOk2Am1fpFhVNzDghjHV1jmZAn31bbMtHqsEaM08O/nV0+9GJI8pPYophN4b88V9q/kdKjyxYqPUagbitoPhnuWjb0DvBMiQWJBGnCDUbD4IC5gjHIE95+kOPwo/beO4fLS23pH4SaQu00d7YbDWTDLELEdadI7yTTFnTAWSKNNxbeMf1j869XcX9Y/rH51yt4kBd+cbcXFFVZgOjt6BiPsjkKEsXdvLcW6C5OQjR9dSO/Th8qKd/LoGL4H6u1/LQ5dvzy+6ubOVTZRHfeHGCIzcJ1uN7qnbP27i2PjLhUcuuSfnUeZ5e6nEURqNaDbgrks/6UvRpfufxGvYbaF5nWbtw6jix7agkacYpWDfroJ4sPn91Umy13DF8U0gzrAqBi7zsWy3WtmB1lj7wdDTmLeB6F/CqTalh+jJ1MQT3itGGKnNJs3zk4xbQ1tG1cuIqX2OLIbMBoiLHA5hBY1WYre/EBzhrVu1Z01KmZ754moO09oOqgBiNeVRtlWmvXGcAGBkHpJkx9wrtLo8a9vLOf9TPuuDdth2Bf2fhsxUlbYzlhKmPKme8TVbf3ksPaCYfOQbip0gUZXynrBddAPRypeyMaLeAt4ZxmboyLmugzHyBGs9aKC8S9oFrNoZSgORWJyHXXKeMjtkisWXBy9UPxZ1aUn9xjbjNbvOgB4yImCDqIiqrCEy066iBHDTvrRt3dyziMKHxSjO2tpeBCRoGIPM6x30u34MbaEmXbPynyDw001FbcPVqMEpp2hOTCpSbi1yAaXeyaUW01ANFGL8GuJWSj2nAk8wdO6OPtrm7O7tt0S7clpE5G0AMxqBxHODyrb9RjrhmXRogbI3QtXbZe6oCtoqKoBfnJMaCflT2L8GuDZQBFonkwBP3RFEm1NqW8OpdyAB/uFHyrL96N4Xv4kdHdKcECR36sI0MSZHKBWV5JSfAdUWWM8GQZi9/Hu50g9HJIAhRLNrA4VeYfHYa2tno7ytatlFcEfYBCNMGUOs8ORoZxm0kyZQoaPKZ9Se+Tw9lM7D2RbTxgRyWggMdBPCNNR2TNZeoxQxRuSHYpTm6TNI3gx2FAZ1vZ2CwiIVKqBy04A6mTQXtLHC6AFEQZ1/8AFO7VxAt4e65EAKSQAJ7KHMBtC3dBKNrzB0I9IrkTe3KRoytwWpNhuEe6my0GCI9ldF48I4f71pWc8cpP4UmjOmKDTwHpruGEXE9df5hTOvZSsI3jLfHy1+Yqq5LNixf1j+sfnXq5iz4x/WPzr1dkhm3hBY/TiB+ytfyiqa1PA6j0UTb7oPphMCeita/u1Sq4gjKPv/CsU8DcmyUNdHHbSWwrTJAp+wijkSe3N/41p8kf3vuNLeCRdELoRGvvqZgrWVk15ikroZn3jT3U4EkCGC69/wCVB6c14IlyXmKE6d34VTnZSCSJkA8WY8uwmDXbu1LxJi0kcAek498BdKZGNudaVGvZJ5UyKlFo2SnGgdxlkMVDBioMtl7AJ5cqlYXbOGACo6qBwHCKZGMUEwwB9MfOvFFfiqNPaAa9X90ccJhj2WyrBp6R1CmZni0z7BXN8iuXB282Q6w2mnV1HtIqr3ovdCmDRdIuINOHGD8yKb8ICS+EVtRnIIPo7qyPmQSYebob8JYsWrF4lwgy9LIJgcMw7uFHGL2qqWTeXrpEyuunbXzuuyE4jMvqlvxNEWwt9jgALd0s2GYweZRjxbvVuYoM+HVbpf6G45bPVs0HFeEO2bZARgx01IiDxM89KE8LvKy4e2gtZGCxCnyCO/7VVO8exsOpW9YC3LN3VSCTlPmnXTu9tUfQW+SgfvN+dMxYsc1vH9/wDkcovVkjatjEYlpuOEUagTMd44CajtsvLkZrgYIcwBAnhEArH+xTdzDWzyPsZvzrxsJp1Tp2sflJrSscV2Qq2NbSudVo/wB93pqusbdxIhVcnkBxPoBialbVuAWm5cPvNU+D2hluKyHrLqI7R3Vzet5kl9jVgdINtvI1rZjKxJbIoJPGSwnWhLdAeMcxwXj6Twjvopxe3LOLsBZGbMpe2eOhk8eImKj2sOiSEVVmOGk1x9qi4sbnabVDiuZmnOkPM+6o8iaW0DmBSRI50hpeGuy6T568fWFRnPfpTmEuA3Lfrr/MKJIs2nF/WP6x+dcruL+sf1j865XTssA9+f8Am/8Ap2v5ao1FF228NbfHuLiF/E2cqhiupyqNR6aWdjYaI+jtnzhChunQkZgZmIgUqWWEXTf7GxxTkrS/QI0sTRZf2Thrb2EuYdlN1iv1rHLGUAmDrJakYTB4R7mQWW+t6IHpG5KzZuPDqH30a5VgNU6Bea6Gopu7Ow+fImHZ2zugHSsPIVSTqf733UrEYLBphxe6F9WKFM7SCCc448spPsq6KsF89Kzii27srBrftWujbxq5lbpGjnA484qG+Csi1burhWK3AuXxxmW0CgTJNSiWZ9tbdW1euF8zpPELBE8zrrrTOz92hh7i3c7XQkno24NpHLjx4RWpNsjCDErYNpszLJPSNAJBITjxIBNRH2Jhbzta+jO1rObbMLrSCOZVWzKs86tWlRPNmNYqLmKRLTOEa4kpyQ5hw5dvCKMfCDZzWkK/WdIotnvJiBWhYTc3AWCLdtAjcQOkaSe3Vpn00h92cDdfpWYsUAnxz5RHAlc0HXnFHHNGKcb/AOgvFJ+6n+DM919z8XiMTbs3cQLaNml0AJ0BIADADWoe827mJS/esWrgv20bJmYKpJABIjhoTxBrRt4sLasmy2HMBsxzBifJKjQk6cTVCttQSQACxljzJPEk8zU9aVdyaL4BrcPab4W7dw+K6lq6hAVhoXkQRGhMT7qbtYTFnEranxJuKnTG2JylgubIDPPhRFj8Cl5CjiQfePQeVcsYUIgSSwHDNqdOFDGcottMJ00k12K/frY2IwN9bNk/SRkDFhaAykkjKQCeQmhZr+O/ZN7Eo/uNLMx1ZozMeJgQJPdSCKZ6+T5A0QG3Nl4q4tlX0W7q2nkBT9rsPdRNgMELKKgJIXgTx7fZUqaSTSnJy7sKl4EsOZAJ7Y1rzOYjl2V4muE0NFiS2lNMg7BS2NNtUpEEMg7BSsKg6S3oPLX+YUlqThb46S3r9tf5hUpFUbTi/rH9Y/OvV7Fnxj+sfnXKMgK7XvhdoOSyLFqwRncKDlKGJbnAp/E4q08u13DszXFYp06xlVSoGbmZM0QuQ0FlRjAElFJ0GmpFICL+zt/DT9NZ8mCM3yPx55QXAN4x7VwJkuYe3kW7lAvqYY5Ch4+cp9FJshLUMl7DsUe26r0yjNFso+s6GWJHoonyr+zt/DT9NehfMt/DT9NOjHVUKlLZ2DtvGBHS8LmHLl7rsnToAM4VQM3Pya6Ldt8gbFWUA6R2K3EPXusQVAJ4BCRPeaISF8y38NP016F8y38NP00QINdCjKoe/YBt2iiOLqyGW4Wttx06sV3BY02+hlsO4tWwqD6QgAYznbnJjQdgmiQhfMt/DT9NehfMt/DT9NUQHbhVma99Jsi70guC10qZer1QM0z5E++um6pxAc3MMCLhbplvKC6ckZQdTymiGF8y38NP013TzLfw0/TVkKp8fbJIN2xDutwt0qypGWVjn5MA9hqPauIoTx9lsqoQGvLoVaSg18k6Ge0VeQvmW/hp+muwPMt/DT9NZn00Xy7NC6iaVKgK3mxKsLfjEczcPVZWKyUgMU0nQmqMP3itRhfMt/DT9NcEeZb+Gn6adGGqoTKWzszDPXC9aiY8y38NP016B5lv4afpoqBMs6UdtcLjtrU4XzLfw0/TXoXzLfw0/TUohlRuCkm4O2tXyr5lv4afpr2VfMt/DT9NSizJS47RSTc9Fa5lXzLfw0/TXsq+Zb+Gn6alFGPm4Kba4O0VseRf2dv4afpr2Rf2dr4afpqUQxkuO2uYZQbts/31/mFbN0a/s7Xw0/TXVtr+ztfDT9NSi06HsX9Y/rH516mrl0kknmTyFeqyj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MUExQWFRUWGRoYFRcXGSAfGxgdGhodGBcXFxoXHSYfFxwjGRYXHy8gIycpLCwsFx4xNTAqNSYsLCkBCQoKDgwOGg8PGiwlHyQwLCksKSksLCwsLCwsKiwsLCwsLSosLCwpLCwsLCwsLCwpLCwsLCksLCwpLCksLCksLP/AABEIAJsA0gMBIgACEQEDEQH/xAAcAAABBQEBAQAAAAAAAAAAAAAGAgMEBQcBAAj/xABKEAACAQIDBAQKBwQIBQUAAAABAhEAAwQSIQUGMUETIlFhByMyUnFygZGTsRQzQqHB0dJTgpKyFRZDYmOio/AkNIPT4RclwsPj/8QAGgEAAgMBAQAAAAAAAAAAAAAAAgMAAQQFBv/EACoRAAICAgEDAwQBBQAAAAAAAAABAhEDEiEEMUETIlEUYZGx4UJScYGh/9oADAMBAAIRAxEAPwC68Je+eIwbWLWEFpnuKpYFAzKY0GWPtcZNU2wd9NpG4hxPRi3mAcCygIHMk8qt98Nir9OGIzNm6FVyjsyRoeIoDu45iTBKiZAn26n7XtpE5tOkasWNNWzWrm91lYJvWgvaVX28BUob6YP9vZPoSfktYziL5KPqxJWJJ/CjnHYAdNdW1ee0REICQo6o0GXhTMfvE5Y+nQVtvvhB/aL8Jv007Y3tsOCUR3jjksMYnhy7qBN8mRMQmeSxtW5M8Twk66nSmLOKt/0fdIGn0i1Pw3NP9N1YjcOcRvraX+xuj1rED3tUDHb+rkZbaqrxozKkKf7wns5UMbOUdBjCBHiP/st0PGfZWXM3B0mbOnxrIrYWne3FupyXrIjgww6sD2aTOvKl4zwssueycNbS6oyltG60eUBlgieVUe7+ELXMwMZde88RHGqTfK90V+9cXQxZBPPrBp4+igxzbdMLNjS7BY2/+L00t9/iVMe4Uob8448FT4A/Ks2wm9RX7J/jIn0wanJvofM97tT7Rm1fwH39c8eeFtfgD8qWN7sfzRB6bK/jQls/elHVme2QAQOqWPETr7qnWtt23zZLXkKWJYNwHHTnRLkqmEI3sx/mp8K3+de/rZj/ADbXw7f6qFhvECGC20kKW8lhwEnjULZm9rOWzWkIVZhV11IHM99TzRdMNv61Y/8AwP4bf51z+teP7cMP3bdDuH3i6Rwq2cs82UaffTQ265fKBqWy+QvbHI1dFchI292O8/Dfwp+VI/rljRxuYb+BT8lrP7u9OIzESo6xHkjkYqdsnal64WDvMCY4UGyL1YY3vCHiCxyGzl0iLanlrrAnWm28IOLHO18Jao8biOkYswAbSYHGNB7hUSauyUEv/qHivOtfCWvHwhYvttfCWhjNS8w7KhKCA+EXF9tr4S0vDeETFl0BNqCyg+KXmYPKhhjTmAQtdtwJ666fvCoUbZiQM76Dyjy769XcX9Y/rH51yrKBrepvHdsW0/lrNsZ17jNwDGYrSt7LoW7J5og/y1n20rDZmfIVUmRzj0xwpGaLUr/x+jZ08lVEG7ahW1HkmtGtWw2LxAImAv8AKtAuCsWzIu3RaQjVj8uNH1rfHZQdnzjOwAY9czAA4AQOAosLq7A6lbNJELffAqb6FlY+LRQVOvE8ufGqm7gms7PvqZPj7RUwBI6J+XaKvNq747NuMrMty4VAAyi4oj2JXbW+uzuiKGzcKlpKPbdxIEA9Ydh++tCypIy+lJkjGYVVwF/KImwk/wAaTQAV7QTRrtPwhYS7Yeylm9DKF6tqNAQdNR2UF5DxAIBExWTM9nZv6ZOMWmWmwMODcBmMup75n/etUO/9sf8AEHs+jR7c9X2xLBNyZ4anv4iKqd+bJP0gRJP0YADnJcCgwq5k6jhAHs+yGdFJIBYAkcpMTR3srdvB2LyXMQzXLaEm4rL1YggAgazMUJpu9iFP1ZEa8vzrURiUCg5bUka+LHZ65p0435EwyJd0Uqbt9MLz4FGZGuBgFHBSGygDiBVju/uZiZvi9bZAbLhS5gFzoo49pqUccP2dv4Q/SaV9L/w0+Ev/AGqbCbjHUVOMZy25K/Z/g6xCOTce0EyXAT0q81IAiZqn2ZuyCLotQHKaZ7gWessiWIE+3lRR9PbzFH/SX/s147XeNSP4F1/0xVSk3JSvsXGoxca7lVsHdS7bxFt7rWQiklpv2zpBMQG1kwPbUr+o1vp1uDF4ZVFzOQbmuXNmiI4gU9/Tlzk0exR+ApyxvFcmDdaOUMB8mFG8rYtQSBq5uzZN110YFyA4Jg9bRhB19lT9ubJtYRLLIhUM2V2mB5JIktIUSKsbm3rn7Zv4/wD9Kr9qY9r1trdy47K4ggvIPpBuEVnUObs0SybKqIFi/ZbP4xRlXMZup2gQOrx633GuhrJ4NPouL+CVA2RuDnsX2zqetbAMeSJbNmHP7PCrXAbGW1cNlwMyIjaGJVlkNp2/dTYtN0JknFWNGzaHP33I/wDhTbvYH2l+IfwSpW8eDLY+xbVAcyYZR6SAPxqj+iucSLUAHpcnHTy8vbTVjF7Dz7Wwg+2nvc/IV3CbbwvS24ZZzrEC55w7TUj+oiAsHuMGBIIUCAQSCAedP4Pcm0LiHO8hlPLkw7qzesjR6TNkxbeMf1j865XcX5b+sfnXqaJBjesA3xm1CokwDIlRrwjl20HYzeO2+FKgeNYwwAgLDcdddQBHprQ99bgW3ZLGFjU6+aImONZZitkreusyq5UiPJKryP2RJ58I48aVLJJtofCMUkyLhwW4Az6fn2CrnCNYywytcuT5SuRbA5a8XPopq3spwAot3IHAZDHsAEe+alfQb0aWn9qn8aWoDZZvgmYdMMBLoznuJA+ZJ9Jp3psKGHipU8QWMj0GdarTs2+f7J/d/wCaUuyb542yPSRp7zRai/Ud3ZLx+xxcBuYbKV8wTmEd06yeyqJ2Oonuj36Ve4LZV9XUpCMTHlL94B1oiv7vdIq9ILeYcXQkHu0jUTrQSSHQyuvkC9mYjJcUkkCRPo7+0Va4vGYZbl5xnuXYW3bYR0aZRqfKBY6try5VIubo3YlCrDkSQPbDAiqi9sR1Y22KKV4y1vmJ83XjR4nxQvqOWmjnTk8SeXP7tb1ONcEcfTqv43aJNztmgLczi2xzCDCmBHculXptKHEBQIMwAPlQyyU6BjjtWZ4WBHL3p2+sa6zqOOT32/0mjHe+4Vwd0gwerEeuKC8Fbe5bk3CNSIJuH29URRQlsDOOotGXXyY/d/C1SSZ4R+Xus1LbZrqFlzqMy/W6gyAe7gfdTY2b2u3sW7+LimUBZGH3c/K1/wBKlZz/AHu76z8EFSG2UPOb4bfjdrv9HJ2Of+n+dypRLI5DR9v0xc/MUkM3MP3aXP1inX2enY/oyL+L17+iQeFtzHYluo+O5LvsIwmMayW0bLcgOCp0jgZZzwJ91W22NnWncX+msLNq0rE3BPVWIMctKqG2VH9lc9q2x81qsxWw2k5EddCNbamTPaFFVsovYtJy9oRHAW3xeGvriMP0droASb1sHxRGfQtPKojbv2/pfTHG4ML03SDxykx0mbkOMRQ//Q9wRBYacraj0iursq5K9a5wPBV9w14Vf1BPQCHE7WtPiLipcViXdlCmZEkyI5VKwykug7GHLvFUexdgOLiu+aFVgS8CJI4QezQ1PfeW3buIlkC4S6gueAkgadtJWK3Y15aVGo4v6x/WPzr1cxZ8Y/rH516tRmKjfGyWFrSOqIYMZPVGkCgn6Wx4Bjx4u3Kj/e0kJZjumfUFUW7GyreJOIYyFUAgDT7LadwkVnjL36j3BPHsCmE2z0jZVEkyQAzmYBY8uwGn0xxMHIPaT+dRN1ZF61w1W5z/AMJqg7a2zcsQEy/Z4+oGP3tT1V8mZ34Lw4k6dRNdRx/Ol23ZlY5E6oBPVJ4x399Ue0dvXEwmDuiM1wXw+uni7oRY07DVhuntt71rHAnVbKkdaf7ZV5AchR0geS02Vcc3rYISMw/s44a8Zo0vXY5EzQLu7imOJtZmkSdPYfyozxjMIyqGOsgtA+WtZeoVSSNXTu4sew7iIAIArM9+ttvh8Zca3EnKpnsyg1o2CdjOZQp5ANIjt7jWTeEfrYq53Pr7FFJh3HT5RpG52IZ7TFuOYfyg/jUk4u0Drct5vNzc+z30zurby2fSQf8AItWPRLmiBwmYHb6KGT9zsuC9qKnfY/8ABOO9B99ZBj9pXkbKl11WBorQJPOte34/5QjtZB86z7D7CtXJLhs0xoSOA05UUJaovTeVFPtbaGIAw83rmthCOsRoWbvrQPBjdc4R2Z2Ym62rEngoHOq/bm7ltmwuaSiYW0gEmZzOZn0GKId1Nmpbw4CggZmMSfx9FXkmnwiRxUrZc3MdBALanQDt0nT2VxcbJiTPYajYnCsbltgNELE98rAj20u3ZOaeGlJCIe8nWsqDzuW/ubN+FRtkmcxpzbqQtvUnr8PQrH203suMgImDrqIPtHLjU8EF43ELKieDa90U+okaak8Kq7+OshiHcBgdeqY49vuqXib5t2GcRKqSOyeVWl2RLEnd295oP7wqv2mRhuq6FrhEgCCO6TOnChre3aWJTFXVtO6p1SoDaCbasYk9pNJ8JOENq7bNtnAylCcxJ0hhrx+0aeoqLEOTkj20MZdu/WMFXko4D2Tr7SarsLjrYu24bMc6fzDsiqVsY6WrcGSwMk684pOyzN21H7RP5xTG2LSR9M4v6x/WPzrlexf1j+sfnXqcKIm9HkWp7v5Kg7ispOKyiFIWP8wqr8IO9lpCLGpuoqORyhk6uvbNCez9pXrCm7bLqCyqxRgBEEsCOc8jyg9tZG6yWP29mo7uunjbPD7Q/wBNqGN87o6VVkaW1JBHbbt1sGzth2AllwgzATPS8yNY1jmdKZxO42Bu5Tda5IVFYLcRVOVQvp1CjnWlNdxFMyrbJ/8AbsAZHHGDyf8AFQ07upc8RtKGg/RwZCxEYlK13Fbs7Ne2tooFRM+UC6og3ILGS/MgV6zu/s62LgREHSJkcNeBDDMH16/HMAZFXsi6ZlW5GKu/SLVx2boUzdI7Kcg8qMzxpxFaU28WHKkrftEx56/nUjD7Iw1pGt2ETo21YBs6k85lm5RpUZNm2A4ItWogjyV4z6Kx5ZXI1Y41ElJtayRIvWz++v50KbO2XZxeKx/SjpE6RcsNpwPAqdaneEG2o2deAVROUaAedP4VSeCawUw11iCAxBBjjGaY7aFcRtBPvQaYW0LZ6NJCgAjX2cT3Cq3bFrEC7ZFrElOlco2ZEaAEZxGgPEffU1bbKcxJ7zHu0r2PPjsKP77n3Wm/Oh8hA/f2bjnuKmJuC5YksWRVGoByzpI1q0s7r2gNC4nU6jj7RVniLpBAEcNRz91ew9wniRP+/wAqjdlx47EW/sW24QNPUQINeIWYnTvNO4K0LUW18kAnXvNSC+nvqCtxs2Yxw9kVXcu2J3h2ucPh3uqoZlKgKdASzhOI9apjXDHKaqd7FnDqvnXrA/1AfwqxxN3KCQJ14VRCtvrcu3ACqBEJOYMZJiIykacZmafTDEdnspeHuakQdTNdxH+9ahYwydcLrEEnWo+2Lwt2WLSRw07/AE04zkOup4HiaZ2pjAlp2a2twKJyNwJmB86KD9ysGS4dAVvnta2uKugo5OW3wIjW0h+Rq68JeGz2WbmjI3sKhT8xUTE7yYd7me/s6y5bKGcswMABRoGA0UAe6rDbO3bOKt3gFNousBTrJywuXLPMAa0+dd0JgndMzh7Ba3YgE8eA7+dTMHswjorkiC6afvgVYbCtjoVPOD9xIqJhNrJksW9cxdI00+sowD6CxY8Y/rH516vYv6x/WPzr1aDOZv4R8IDii4JDC3anhEBB26k/dQhZui4+VT5J0MCYy+Tw0Hd+VaXvNsRruNRmUm0Vtq5U6iVAn2dtB+2t27eExZt4fO0qW6xzcteA7GrDJNuTHx8WM4TBiOstv22wT7zUtNnqdejTh+yWPlSrOEeIyt6SD+VSBhXA8lu4QfyoE5G+MYJEZcEo+xb9tpPy++lJhFH2Lfwk7v7tSOguH7B9MH8qcTAP5rfw/mKlyCrGEe7iAWNABLHgoXsHBQBXE2hakDOufgAQQC3Zr307sWyVsgMIMmeXOpK+URyAHPtoLFS78FD4RW/4Fx2sv40nwfj/ANvsD+6fvZqY8Jt6MGB51xR9xpndzHXLVlLFpVuFRA8oTz5THGtOPDPJBuK7CZTjGVMur9lLXWDmVGbJnaT3wTwHoNewu0OmuYVuBm9I9CR+IqHtdscEScOoFw5FyXM2vGWBUQPbUbYmzcTZe5dNs3bdvO3UIzEsFU5QxAbyTz5UrV9mMaVWglxlh2IyuU9UDX+Ku4O0yznYue0gA+jq0NXvCPZynxOKU99k6e41z/1RwXM3l9a0at4sn9r/AADvD5CuNPfVcMLd53ZXmpRdR2cdKpB4TMKIlMRHJuiMHvGtJt+EzBZmJe4sxE2mqelkX9L/AATeD8l1t5Z+jr24i3/lDN+FOY7MQMgUtMjNMdh8n00O4zf7A3HsEX9EcsxKMI6jKCdO1hViu9+DYHLibXDzgPnQuMl4L2XySsGbhbxioscChOvLUECnb51pJ2naWFa6itAMMwB14GCedcdwdQQQeBHA+0UDCRXS2jTprrHLjUbea6RhyFGZmZFAgwSTpw5acaf/AKMYEHpLvGYLSDrw1XhXdq4t7ag22KmeI7Oz0VG0uQZOk2Am1fpFhVNzDghjHV1jmZAn31bbMtHqsEaM08O/nV0+9GJI8pPYophN4b88V9q/kdKjyxYqPUagbitoPhnuWjb0DvBMiQWJBGnCDUbD4IC5gjHIE95+kOPwo/beO4fLS23pH4SaQu00d7YbDWTDLELEdadI7yTTFnTAWSKNNxbeMf1j869XcX9Y/rH51yt4kBd+cbcXFFVZgOjt6BiPsjkKEsXdvLcW6C5OQjR9dSO/Th8qKd/LoGL4H6u1/LQ5dvzy+6ubOVTZRHfeHGCIzcJ1uN7qnbP27i2PjLhUcuuSfnUeZ5e6nEURqNaDbgrks/6UvRpfufxGvYbaF5nWbtw6jix7agkacYpWDfroJ4sPn91Umy13DF8U0gzrAqBi7zsWy3WtmB1lj7wdDTmLeB6F/CqTalh+jJ1MQT3itGGKnNJs3zk4xbQ1tG1cuIqX2OLIbMBoiLHA5hBY1WYre/EBzhrVu1Z01KmZ754moO09oOqgBiNeVRtlWmvXGcAGBkHpJkx9wrtLo8a9vLOf9TPuuDdth2Bf2fhsxUlbYzlhKmPKme8TVbf3ksPaCYfOQbip0gUZXynrBddAPRypeyMaLeAt4ZxmboyLmugzHyBGs9aKC8S9oFrNoZSgORWJyHXXKeMjtkisWXBy9UPxZ1aUn9xjbjNbvOgB4yImCDqIiqrCEy066iBHDTvrRt3dyziMKHxSjO2tpeBCRoGIPM6x30u34MbaEmXbPynyDw001FbcPVqMEpp2hOTCpSbi1yAaXeyaUW01ANFGL8GuJWSj2nAk8wdO6OPtrm7O7tt0S7clpE5G0AMxqBxHODyrb9RjrhmXRogbI3QtXbZe6oCtoqKoBfnJMaCflT2L8GuDZQBFonkwBP3RFEm1NqW8OpdyAB/uFHyrL96N4Xv4kdHdKcECR36sI0MSZHKBWV5JSfAdUWWM8GQZi9/Hu50g9HJIAhRLNrA4VeYfHYa2tno7ytatlFcEfYBCNMGUOs8ORoZxm0kyZQoaPKZ9Se+Tw9lM7D2RbTxgRyWggMdBPCNNR2TNZeoxQxRuSHYpTm6TNI3gx2FAZ1vZ2CwiIVKqBy04A6mTQXtLHC6AFEQZ1/8AFO7VxAt4e65EAKSQAJ7KHMBtC3dBKNrzB0I9IrkTe3KRoytwWpNhuEe6my0GCI9ldF48I4f71pWc8cpP4UmjOmKDTwHpruGEXE9df5hTOvZSsI3jLfHy1+Yqq5LNixf1j+sfnXq5iz4x/WPzr1dkhm3hBY/TiB+ytfyiqa1PA6j0UTb7oPphMCeita/u1Sq4gjKPv/CsU8DcmyUNdHHbSWwrTJAp+wijkSe3N/41p8kf3vuNLeCRdELoRGvvqZgrWVk15ikroZn3jT3U4EkCGC69/wCVB6c14IlyXmKE6d34VTnZSCSJkA8WY8uwmDXbu1LxJi0kcAek498BdKZGNudaVGvZJ5UyKlFo2SnGgdxlkMVDBioMtl7AJ5cqlYXbOGACo6qBwHCKZGMUEwwB9MfOvFFfiqNPaAa9X90ccJhj2WyrBp6R1CmZni0z7BXN8iuXB282Q6w2mnV1HtIqr3ovdCmDRdIuINOHGD8yKb8ICS+EVtRnIIPo7qyPmQSYebob8JYsWrF4lwgy9LIJgcMw7uFHGL2qqWTeXrpEyuunbXzuuyE4jMvqlvxNEWwt9jgALd0s2GYweZRjxbvVuYoM+HVbpf6G45bPVs0HFeEO2bZARgx01IiDxM89KE8LvKy4e2gtZGCxCnyCO/7VVO8exsOpW9YC3LN3VSCTlPmnXTu9tUfQW+SgfvN+dMxYsc1vH9/wDkcovVkjatjEYlpuOEUagTMd44CajtsvLkZrgYIcwBAnhEArH+xTdzDWzyPsZvzrxsJp1Tp2sflJrSscV2Qq2NbSudVo/wB93pqusbdxIhVcnkBxPoBialbVuAWm5cPvNU+D2hluKyHrLqI7R3Vzet5kl9jVgdINtvI1rZjKxJbIoJPGSwnWhLdAeMcxwXj6Twjvopxe3LOLsBZGbMpe2eOhk8eImKj2sOiSEVVmOGk1x9qi4sbnabVDiuZmnOkPM+6o8iaW0DmBSRI50hpeGuy6T568fWFRnPfpTmEuA3Lfrr/MKJIs2nF/WP6x+dcruL+sf1j865XTssA9+f8Am/8Ap2v5ao1FF228NbfHuLiF/E2cqhiupyqNR6aWdjYaI+jtnzhChunQkZgZmIgUqWWEXTf7GxxTkrS/QI0sTRZf2Thrb2EuYdlN1iv1rHLGUAmDrJakYTB4R7mQWW+t6IHpG5KzZuPDqH30a5VgNU6Bea6Gopu7Ow+fImHZ2zugHSsPIVSTqf733UrEYLBphxe6F9WKFM7SCCc448spPsq6KsF89Kzii27srBrftWujbxq5lbpGjnA484qG+Csi1burhWK3AuXxxmW0CgTJNSiWZ9tbdW1euF8zpPELBE8zrrrTOz92hh7i3c7XQkno24NpHLjx4RWpNsjCDErYNpszLJPSNAJBITjxIBNRH2Jhbzta+jO1rObbMLrSCOZVWzKs86tWlRPNmNYqLmKRLTOEa4kpyQ5hw5dvCKMfCDZzWkK/WdIotnvJiBWhYTc3AWCLdtAjcQOkaSe3Vpn00h92cDdfpWYsUAnxz5RHAlc0HXnFHHNGKcb/AOgvFJ+6n+DM919z8XiMTbs3cQLaNml0AJ0BIADADWoe827mJS/esWrgv20bJmYKpJABIjhoTxBrRt4sLasmy2HMBsxzBifJKjQk6cTVCttQSQACxljzJPEk8zU9aVdyaL4BrcPab4W7dw+K6lq6hAVhoXkQRGhMT7qbtYTFnEranxJuKnTG2JylgubIDPPhRFj8Cl5CjiQfePQeVcsYUIgSSwHDNqdOFDGcottMJ00k12K/frY2IwN9bNk/SRkDFhaAykkjKQCeQmhZr+O/ZN7Eo/uNLMx1ZozMeJgQJPdSCKZ6+T5A0QG3Nl4q4tlX0W7q2nkBT9rsPdRNgMELKKgJIXgTx7fZUqaSTSnJy7sKl4EsOZAJ7Y1rzOYjl2V4muE0NFiS2lNMg7BS2NNtUpEEMg7BSsKg6S3oPLX+YUlqThb46S3r9tf5hUpFUbTi/rH9Y/OvV7Fnxj+sfnXKMgK7XvhdoOSyLFqwRncKDlKGJbnAp/E4q08u13DszXFYp06xlVSoGbmZM0QuQ0FlRjAElFJ0GmpFICL+zt/DT9NZ8mCM3yPx55QXAN4x7VwJkuYe3kW7lAvqYY5Ch4+cp9FJshLUMl7DsUe26r0yjNFso+s6GWJHoonyr+zt/DT9NehfMt/DT9NOjHVUKlLZ2DtvGBHS8LmHLl7rsnToAM4VQM3Pya6Ldt8gbFWUA6R2K3EPXusQVAJ4BCRPeaISF8y38NP016F8y38NP00QINdCjKoe/YBt2iiOLqyGW4Wttx06sV3BY02+hlsO4tWwqD6QgAYznbnJjQdgmiQhfMt/DT9NehfMt/DT9NUQHbhVma99Jsi70guC10qZer1QM0z5E++um6pxAc3MMCLhbplvKC6ckZQdTymiGF8y38NP013TzLfw0/TVkKp8fbJIN2xDutwt0qypGWVjn5MA9hqPauIoTx9lsqoQGvLoVaSg18k6Ge0VeQvmW/hp+muwPMt/DT9NZn00Xy7NC6iaVKgK3mxKsLfjEczcPVZWKyUgMU0nQmqMP3itRhfMt/DT9NcEeZb+Gn6adGGqoTKWzszDPXC9aiY8y38NP016B5lv4afpoqBMs6UdtcLjtrU4XzLfw0/TXoXzLfw0/TUohlRuCkm4O2tXyr5lv4afpr2VfMt/DT9NSizJS47RSTc9Fa5lXzLfw0/TXsq+Zb+Gn6alFGPm4Kba4O0VseRf2dv4afpr2Rf2dr4afpqUQxkuO2uYZQbts/31/mFbN0a/s7Xw0/TXVtr+ztfDT9NSi06HsX9Y/rH516mrl0kknmTyFeqyj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590800"/>
            <a:ext cx="4407002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data:image/jpeg;base64,/9j/4AAQSkZJRgABAQAAAQABAAD/2wCEAAkGBhQSEBISEhQVEBQUFRQUFRQXFRUXFxQUFBQVFBQVFBUXHCYeFxojGRQUHy8gJCcpLCwsFx8xNTAqNSYrLCkBCQoKDgwOGg8PGiwlHCQsKSwpLCosLCwsLCwsKSwpLC0sLCwsKSwsKiwpLCwpLywsLCwsKiwpLCwsLCkpLCksLP/AABEIAM4A9QMBIgACEQEDEQH/xAAcAAABBQEBAQAAAAAAAAAAAAAAAQMEBQYCBwj/xABAEAABAwIEAgcFBgUDBAMAAAABAAIRAyEEBRIxQVEGEyIyYXGBQnKRobEHI1KywfAUJDNz0TSi4WKCkvEIFRb/xAAaAQEAAgMBAAAAAAAAAAAAAAAAAQQCAwUG/8QALxEAAgIBBAAEBQEJAAAAAAAAAAECAxEEEiExIjJBURNhcYGhFAUjM0JSkbHB8P/aAAwDAQACEQMRAD8A9xQhCAEIQgBCEIAQhCAQrhtYEloIJG4m4naQlqOssti8A/rHGlNKqXF4cZIqDYjU3iWhp5jk66cA1iFmMv6Vlrm08Uw0nnYxZ0bwRZ3pfmAtJSrBwBaQ4HiDIQHaEIQAhCEAIUKtiiHEC0GL8U+7EtAkmyx3InDHkKKMe3iY808KoiZEc5spymMDiFFZj2ExN/G0+SkymckCoQhSAQhCAEIQgBCEIAQhCAEIQgBCEIAQhCAEFCq8/wA16mlIgvcdLAefEnwA/RSk28IHWanW1zCS0Ed8QdJBBGocrcbRKjYKi6mAyRVZpJnZ4mXWaJDgSTERAgX3VZRzOTE9TUMEh3aa+ZMi4BN/B3vKXSw7nVHvZqDrS0yW6QSIG2kxwBkeN1i4c5fZHrk7qZawtqM/qiLUnEGCLwHEG14gzHCFX0MBVw9T7ipaA51J5nS2+xEyJgXmPxbBWeGrt1mWllQz2STe9y3gZgTADvBNYiqNI64SS8tZonUPEOBlp24jY+AUp4DeB/K+k7KnZeDReLFrgRxjjttabHgSroFZrM8uY+A5vWhoguaT1rXSLw2DB46Y22dsoeCxtegAWn+Kok2iA5g3IIPLwuOLRup4fRJskhVflmd0q4BY6/4TYj0Tua1y2i9zdwLetlD4CIOY1gKhgzYApgVgqOvnTKdNz6zxTa0d48TwtuT4C5VF0Z6d0qrzRqVWdYXkU+y4Aj2Wane1POPBUnulyizhR7N5AKj1anVhxF27kTyG8eSrMpxdd7SK9MUXh5DWtdq1MGzp4Tf4K76gBt72/RYcmRU4avUqEFjTHB08uQHotizYTvF/NV2SYdrWW3kgny2jwuus5zUUWg2LjsDsANyfBWYeCOWzRLxPCLGUq8zzT7dsFhyWnVXeOFEhwB8XuhvwJUDC/wDyNwRcA+hiKbSe9926PGA6fgt0XuWTBrB62hUPR3ptg8cP5WuyqQJLLteBzNN0OjxiFegqSBUIlCAEIQgBCEIAQhCAEJqtWDRJsPX9FEdnVMcz6H9VhKcY9slRb6LBCqjn7ODXfL/Kaf0iAHc+LgsHfX7mXw5excuKyHSTAvq1A4OBMQ2mbGLnsnYk7kW4BWOHz81SQGi3CdzBIbJ5x8AUxTOoPbBfOpxovPbBJuWP/DdWKp/zIwkscMzuHfANN9jPdeDpA4jm0+KlMzV1BwjURwDu8B/0P9pvIEEeAV83BUqlj2i3bVGtlyONy3lNrKBiMm0OEAOpnvAxEQSIBu0yeFt1Z3Rnw0YljTzGnVYOtbAcB2otHDULx8wuq9KpThzSKrLGDExw0u+mqR4tVXUrmbcF02rIgEtEh2mSASDPDb0+amWlaWUa1dFvBOwlZpLgww7dzXyC0bSGxt43FzfgldVaS5jvuajiO0Q37wNPZIJEPt7O4k7KNXxDdI1Aw1pMj+oNIt1ekdp0zcaYm4hOU6zi1upvW03Qbgam8QH0+J2uL8YKptY4Zu+Y27o+0kPIDKkkuNMluu5Imdzeb3n2oTtTF1GMcyoOtZEatnt94cf3cp5tR13sIqgnadxckMOwcORjxjg6ys17Zu2Dph3Zc13L58N/FRGTa8SD4POunfRU4zCubSf2muD23ibEFruW/wAQsB0d+y/EHEUzVLaTGuaXOD2kkAg6WNaZkxuYhe84vKgbt7J5j9W8fT4LP4vL3MMkRycLtPnyWDTiuDYmpdj+LzItAg31AN9bEeswptTGOIiZVAahDwXAkNvzG0W+KezHPBToVKrWud1bHVDsLNFwJ4xzt5qlLsspF1mHTDD5fhHVsQ6IdDWC73uIsxg4mBvsOK+eenH2k4nMqri49TR2bRaTEDbWfbPnbwV79oOaQHCtTZVxNWQx5qOc3DUZ2pUiwNDiAJeSTJNhaPOm0ZMC/DxJ8F06aZTimVJPDY21spwUV1VaWkt2IsUoC6um09ecPl/j7GltjmFrupva+m51N7TLXNJDgfAhe5fZ39olTFUzTe8tr0gC4Tao3bWGna8AjmRzt4UrroZmBo4/DPHGo2m7xbUOhw/3fJNfo4TqcoLElzwZ1TxLno+laXSKoN9LvMQfkptHpO32mEeRB+sLNgpQV46OpsXqdJ0wfoa+lndJ3tafMEf8KbSqBwkEEHYgyPisZgMIarw0bbk/hHE+fJbKhSDWhrRAAAA5ALo6eyVizIp2wjB4Q4hCFZNQFVOZZjVonV1YqU+YJDm+9Mj1VsuXNlYyTa4JRSjpRQc37zVTBsdTSR/5NkKsc9hJ6t7ajeBaQbcJjZSc46PEduiLblnL3f8ACzFTDNJkgT+LZw/7hBXN1EpdSRcqUe0y8lQsfU2A9VDZUqN7tRxHJ4Dx8bO/3LqjiyH6qjNX9twmfdfH1KrQxnk3PovcJhw1oGkVLanNafvGmSNTRxGw9PFWTW06rRfVFtXtA+PEFU1HN6b3dslpk6X6dDmDk4GxEcZMq3wNR3EteDfWIBPIOHEwu9Bx2razmyTzyJQwJDhrIqBt2uM6wZsCRuIUbMsVJgcLDz4lTsZW0ttubf5Ky+OxxDrDylXKIZ8TK10sLC7JKFTYjpI1g7bS10i1yHNkSWuHIXus9nPTU/xLGUiRRhrah09o6yNWkHZwaIHqrk7YwWWUq6pTltN62sRY3CfNYubAc4XBJaQH24Se9aLHkLxY52piRQEsqiqJ7h3DdyZmQrLDYsPAIkcYNjfwWuShYdCyi7T8vmJa9eJc7+mSb1GjskDu9c13dtaTItZw4TsTlzazWh3aLbxtciCWm9r8/VU7MRsTuNiNwnaRIfrDj3Q0AdwAXjQ3umY7TfG1yqdmnlHlEwsjNFnrcHGRDRM7SOR58/iEugPE8/DfhccfNc0Mza+G1BDjYcZ56HbPHhY8wlq5aD1ZYSG0zIazsjyc0cP3xVc2FVjskG7Oz4eyT4H2T+5KzPSOg4YXEscNI6itva/Vu4rfNqSY3PKN/FRsXgKdVha9rXsdYtMFpB38vp4LXiM+TYpOJ4Kei9atTdi6gBqV2gUw4yyhTcID3/ifps1oB7Twd9o2O6KfwraYpVGvdWFbttALuqp1nUiaY4PIY4iD2gDFx2tVhcY6nhxSPYdhagpPmBp6s1GjUD5Uj4hwKkZn0TZmYp4jDVIaHEPptb1gY9zzVqGmWme/Uc7S6B2pBGyhXzXBsjXCT8TMzRyjC08N1ZZIc+DVjU90kjlZwsSwxsYMwVU539n1WjSOIpEVKGnXqnZh2J4j93XqXSLoRSZgjWL3CsGsc8kx1jxTa3S9rnAz2SZBDrnfZeYY3NHYiiKJc5lClqe9jHgl5BL7MfGhok8PSyvU6nD8LK0qpL6GOaVddEcL1mOwzYkCo158mds/lVdjTLzDerHssv2WnuzNyYvPGZ4refZlkkB2JcO9NOn7sjW74gD0Ku6m/wCFpW32+P7iuG6aR6ix1pXQcuWq46O5frfrcOyyI5F1iPhY/DkvE1wdktqOrOW1ZLnJMB1dOSIc658OTfT6qyCQJZXdjFRWEcxtt5YqEIWRAIQhAIQqXOuj4qS9nZfx5O8+R8VdoWE4KawzKMnF5R5vVpFpLXAgjcHgmit3muTMri/ZeNnDfyPMLDY6l1VR1NxAc3cTzEg/Bci+l1/QvVWKf1OCU3TaGmW9g82ktJ89MJC5JqVdSa6NuC2bnRcAKhnhrnl+IeveHrEpnH12idRFuZiPU2VfKz/S7B1n0YpGWe0zjA4A8rbLuaP9pYWyZzNTot0t0SR0hhzWaSJ1EXvA0kkgT4BZavmfV1mkABwLXG0guLSC2Z5TPi6Vz0TpdZVGHAOt7hefZAl3mAGk8E5nOaUwDSZ2mm0mZa9rnODmz2ge0Wk7GT4K7ZapcR7waqqnHxP0ZuDjqdQU30ocHRYi4IF2uG8zHx8UziM0JBaOy3UeNw0GTfaQBHqs50brlr9M98HTcd8DbfiBG3AclY1ATqD2upzJdtfmd/WR84UVyzHKO7G2Mo4eMr0NPlmal0h1wLarzPIj9VaUMQDdpn98QvFBnNSi5/UPNMOeXS0kEzz4EeHipmB6Y4k1KcvL9JF9I16Z7TZESPNWo34XJw7oQtlmKw/l0e0U8R/2nfmCRsSD9d+RCkUMU5hJHtOLiC60n8BNh7rrb3lYyj0lJF2n0BMjyCeGe1ODXH0j6wq9t+nfOeRCq6LxJG8GLp1AQ7smO0NiJ21tNx5/NZTpTn4wMupRVcKZ6rDtIa209ox7JJkiJJgA7qrdjKjt2ERtLwCJ/CWklv08FUnIXOqOq1Hhz3O1TExaBEgWA25b7kzzpaqtdMtKiXqeX/8A7GrWxFd+LcarcSNFYAAQ0RoLBsCwhseAhe49Csvo0gHYNoptqND7lxZVBgM0lxJAjUYFweHA5IfZ5hoIMw4yYAkmeZJVvgMkpUWltPU1sg6Q4xqEwREQbm4VezVVvo3QqkjaZxiqLmjrndSQSC6TpuIcxzmcCOY5W4Hx2vg6NI1X4Wmaxa8Cj17YnbS8Ug3q3QeNSLDukm22dgGGJExzJP1Keo0Gt2AHkAtX6tLpG1VtJrPZ5Tg+gVeqQ+obuJe8gE7+yNIgEz5AL03A4QsDWMpuaxgAb3WiBt3nT8lYdYnKZWN+snfhS6XSIhUodB94dmsb5uc75Bo+qscPmddrAxr2MA/DSvvJJL3H6JMHl76hhgnmdgPMrRYDo+xkF3bd47DyH+VlRVN8x4NdlkfUq8HQxNa5q1A38UtYPTQ0Eq9wOVNp3lz3cXOc5x9JJhTA1dLowr29vJUlLIIQhbTAEIQgBCEIDkrzTpg2cZV8mfkavTCvM+ljv5yt5t/I1Utb/D+5Z03nKhryNiV2MSRuJTSVcg6GB8YkeXmnNcqG4IFtrIMFp0fwdOlVrVW02y6k4OMAnnIkiPHnA5LA5v0NLQ59J/WXkB0A78HbWvvC2OHxpZq4kiAeQO581Dx3bpuAs4g+INuP+fqr+n1Ox4mVraN3lMzTqOaGPA7haQd9j4uuJG8LvNukr6jHBwa0AmwPe5CeI+qbw2Wv2a0SDFgZ8vqr+j0XYSHVBrIg6RMT48+XouhVqYVQe5la2qUppxRk8nyGpiTIGlvFx2nw5rZ5V0cpULgancyPoFZUqMABrdIGwsB8E6KJ8B8VzL9XKziPCLdVKguexNSNS66nx+S6FIeao8m84lIXJ0MHJdgJyTwMA/uClE8vonoQpwRka0HyS6P3CcRpU4IOA3zShv7uuw1KAowyMm7yEfy1L3ArAKFkjYw9L3G/RTl6Kvyo5Uu2CEIWZiCEIQAhCEAIQhABXk/TvFdXiMQ4RIc2J9xq9XK8m6aYc1MXVbbT1gLp5BrVR1vkRe0G34q3dFNhsa4kBzYm+oXb8eCmB0i11TZk8MIpsBhxBeAeHLwlScuokPedBptIEAniFyjtW0R2fEXHsWISqPSxrXPcwGS3f/2n5UFKUXF4aFlIhIhiS8vpgA+f6KWo+A7p8/0UhCPUF0uZXSgkEKpGZO/iOr4Iz3MHUw0N48ULcdHY5xh7rJbApSYWZ+/jVq8d1PyjMjVa5jtwhtt0EoR35TS7wR62bVH1dNMWBur5m191nX5dVpPLqdwVJyfNXPeWv4KDfqtPGdanTjalz7/cukIQpOMAQiEID0DJR/L0fcb9FOUPKP6FL3G/QKYvRQ8qOTLtghCFmQCEIQAhCEAIQhAIV5b0iP8AN1/fP0C9SK8s6Q/6qv8A3D9AqOt8iLWm8xnMywwaC4buewn4xZPY2o/uUxcjvcG/8qW9s73QVyTrq7rKzgpsppltV7SLtbBPMkzKuVU1KbmNDC6HVHEucOAF7ei7wVEteND3VKZDiSTIB4KSzqIKz95ks4QklAUHOJuC7p8/0ClKNgu76qShiU3SNzwwFpi6jZdnpaAKnxVzj8PrYW81V5dlpLXMqDyKg7entplptti6f3GX1h/FNcDIKucwwIqsjjwKg4fo6G1A6ZA4K5AQ1avUQUoOl9Iy9DI6uotLiGq6y3Km0ri5PFT4TdKu106SDBg+BHAoar9ddfHHp64KzNatQnQwWPFPZTlfVtk947rulmtMv0ibkgOixI4ArnMy8Gm5oLmtJLg03NreaGW6xxVGNqf5LBCbw+ID2NcLAiU6EOa008MQJUQlQg9Ayn+hS9xn5QpiiZX/AEKXuM/KFLXo4eVHJfYIQhZEAhCEAIQhACEIQCFeV58f5qv/AHX/AFXqhXlWd/6mv/df+YqhrvKi1pvMQCuV0UhXKL5ExuFc4sc0gFpO4kGQucNSbRadTh2jJOwnwClpmrh2TrcAYHHYeiFiFrcfhy6+Q1h8aXv7Lfu4PaPE+CltZG1lFZmVMkBp8BYwpUoY2pp9YJ2DHZPn+gUkBRsF3T5qvxuYRVLXPdSYwDYSXH/ChkU0SulhFy4wk1CJmAqvF03V2sNNw0bkOkaj4pmpmuj7uq1rxYQwz8kLENG5LwvL9V7EylntIiSYMkEbm3kmMbnha9rWN1gt1bGd7QnaWA01W1KYaGOaA4RBHIgKZ/CjrBU4hpbHmhsf6auWcZWPf1IGY4ovw/WUy5haQSBv4hJg8G+k4OBNRtU9u0EE+1Ct0qGlarbDZGPHP/fYqsPkxDhLyWMdqY2B81IxGW6yT1jxPAGylVazW94hs2ueKjux8VRTIgObLXcCeIQK2+x7l7exIw9AMa1o2AhR8binBzGMALnSZdsAFWMwhbVLHVHtJM03TY+Bniu2U6tQNe1w10nubcQHjx5KDetPFS3ykmvn7vr8ljgcYXFzHjS9m8bEHYhTCVAy/DPD3vqAAu02BnZT3BSilqFFTe38HoeXf0afuN/KFJUfAj7pnut/KFIXo49I4T7BCELIgEIQgBCEIAQhCACvJ84/1Ff+5U/MV6wvJc0P39b+5U/OVz9d5UWtN2yIQkSkpCuWXxITeIo6mlvMQnEFCU8PKIuBpvDYeBYwCOI4EqUlSKTKc3N5ZNwfd9f0Cj5u1xDIaXDUC4DeApOCHZ9f0CkKBVZ8Oe4rxiKryA2loZsdRi3gAnqOV02uDg2D6pzEYxrC0OMFxgea6r1wxpc6wCg3SsnxsWE/yPBN1sS1kanBs2EmJUPMMSQGVWGWAy4Di02n0RmuE61gIElvaA58x6oTClZjveE/wTwVTZjiqgrEMLiQGkNAkGd5TLKkEDDl+q2qnEtbzknZXBwQNRtSSCBBA2PmhYjCOmlmXKaeM/7K7EVP4hmhzerqt7QaeMcuYXFHK+tpjS99OD3TfS4cpVli8vD3sfJaWGbcfAqUAhi9XsglVx649iPicCKjA1xMiDqFjI4hO4bDNptDW7D5+JTiEKLtm47W+DqUjtigFB2RGs9Gwf8ATZ7rfoE+mcJ3Ge636BPL0kejksEIQpIBCEIAQhCAEIQgBeR5gfvqv9yp+cr1eu6AvI8W6ajzze78xXP13SLel7Y2SuSgpFyy8CUpCUSgFlASSlCgE7Bns+pUTHVKgrMDHRLT2TsSFLwfd9SnXUQXNcRdsx6obabFXLLWeyprh1d9NrqbmgTqJ2FuBUihXNNwpVbg2Y87OHJ3irBcVsO17YcJCG/9UpJRa8P+PoRP/pKf/VHLUY+CsIiyRjYAHJCFadsp8SeQa0DYATyC6lcpShi232dFJKJQhAqUpEkoYnUoK5SqV2Gek4buN90fQJ1MYJ8sb5D6J9ejj0chghCFIBCEIAQhCAEIQgG67ZC85zfotVY5zqf3gJJgwHCTNjsfkvSkzUw4K1WVRsWJGcJuDyjxx8g6XAtd+Fwg/AoaV6fmHR9lQQ5ocPEfTkspmXQlzb0neOl8keQduPWVzrNFJeXkuR1KfZnnM9E1KexdF9MxUaWefdPk4WUYFU5RceGWItPocldJoOXYKwMyxwfc9SnimMJ3B5lPSpMWKF0FxKJQg7KQpC5cgoSdhKuCUmuBeyYz0DsFdBMsqz3Zd7oLvopVLBVXbUyPeIHyufktkaZy6Rg7IrtnCFPo9Hqzty1vkC75mPop1HolPec93rA/2gKxHRWPs1PURXRROeBvbzS0O2YbLvIE/MWWsw/Rem24Y3ziT8TdWVHKwFYjoUu2aZalvpD2XdwTaylLljIXS6BVBCEIAQhCAEIQgBCEIAQhCAFw6mCu0ICuxWVNeCCAQeBEj4LK5n0Fbc0iaR5C7f8AxO3oQt2uXNWEoRksSRlGTj0ePY7J61HvsJb+Nvab68R6hRWPnYyvYq+CaVms26IUXkuA6tx9ptifMbH1Co2aJPyFqGp/qMrg+4PMpzUp1PozVHZ6xmkGx0nVfmJhTaHRJp71R7vUNH+0T81Xjo7GbHqIFGagG5j4LltcGzZf7oLvoFscL0VotvoaTzI1H4lWtHKmjgFYjoV6s1vU+yMDSwNZ21IjxcQ3/J+Sm0ujdZ27mt8gXH4mAt0zAtCebRA4LfHS1L0NTvmzG0Oh49pz3eukfBo/VWWG6KUm3DGzzIk/EytGGpVvjXGPSNTk32ytp5Q0cFJZgmhSULMxG20AF2GpUIAQhCAEIQgBCEIAQhCA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37" y="3048000"/>
            <a:ext cx="296800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3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parecerse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similares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481263"/>
            <a:ext cx="4111233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2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quejarse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contento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situación</a:t>
            </a:r>
            <a:r>
              <a:rPr lang="en-US" dirty="0" smtClean="0"/>
              <a:t> y </a:t>
            </a:r>
            <a:r>
              <a:rPr lang="en-US" dirty="0" err="1" smtClean="0"/>
              <a:t>expresar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disgusto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2619375" cy="288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91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afeitarse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Quitarse</a:t>
            </a:r>
            <a:r>
              <a:rPr lang="en-US" dirty="0" smtClean="0"/>
              <a:t> los </a:t>
            </a:r>
            <a:r>
              <a:rPr lang="en-US" dirty="0" err="1" smtClean="0"/>
              <a:t>pelitos</a:t>
            </a:r>
            <a:r>
              <a:rPr lang="en-US" dirty="0" smtClean="0"/>
              <a:t> del </a:t>
            </a:r>
            <a:r>
              <a:rPr lang="en-US" dirty="0" err="1" smtClean="0"/>
              <a:t>cuerpo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2743200"/>
            <a:ext cx="370198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85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98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acordarse</vt:lpstr>
      <vt:lpstr>arrepentirse</vt:lpstr>
      <vt:lpstr>atreverse</vt:lpstr>
      <vt:lpstr>enterarse de</vt:lpstr>
      <vt:lpstr>fijarse</vt:lpstr>
      <vt:lpstr>mudarse</vt:lpstr>
      <vt:lpstr>parecerse</vt:lpstr>
      <vt:lpstr>quejarse</vt:lpstr>
      <vt:lpstr>afeitarse</vt:lpstr>
      <vt:lpstr>cepillarse</vt:lpstr>
      <vt:lpstr>ducharse</vt:lpstr>
      <vt:lpstr>maquillarse</vt:lpstr>
      <vt:lpstr>peinarse</vt:lpstr>
      <vt:lpstr>secarse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2013-04-23T11:20:18Z</dcterms:created>
  <dcterms:modified xsi:type="dcterms:W3CDTF">2013-04-25T12:07:43Z</dcterms:modified>
</cp:coreProperties>
</file>