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3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6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1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6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3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8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40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D47AE-0A9F-4DD7-B3F3-00ED7B8CA2A5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F3D1-800A-4D55-BBD6-FF95575D4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3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endParaRPr lang="en-US" dirty="0" smtClean="0"/>
          </a:p>
          <a:p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 </a:t>
            </a:r>
            <a:r>
              <a:rPr lang="en-US" dirty="0" err="1" smtClean="0"/>
              <a:t>Quisiera</a:t>
            </a:r>
            <a:r>
              <a:rPr lang="en-US" dirty="0" smtClean="0"/>
              <a:t> un </a:t>
            </a:r>
            <a:r>
              <a:rPr lang="en-US" dirty="0" err="1" smtClean="0"/>
              <a:t>sándwich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jamón</a:t>
            </a:r>
            <a:r>
              <a:rPr lang="en-US" dirty="0" smtClean="0"/>
              <a:t> y </a:t>
            </a:r>
            <a:r>
              <a:rPr lang="en-US" dirty="0" err="1" smtClean="0"/>
              <a:t>queso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¿Y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limonada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favor.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. ¿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Mesero</a:t>
            </a:r>
            <a:r>
              <a:rPr lang="en-US" dirty="0" smtClean="0"/>
              <a:t>, no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servilleta</a:t>
            </a:r>
            <a:r>
              <a:rPr lang="en-US" dirty="0" smtClean="0"/>
              <a:t>, un </a:t>
            </a:r>
            <a:r>
              <a:rPr lang="en-US" dirty="0" err="1" smtClean="0"/>
              <a:t>cuchillo</a:t>
            </a:r>
            <a:r>
              <a:rPr lang="en-US" dirty="0" smtClean="0"/>
              <a:t>, un </a:t>
            </a:r>
            <a:r>
              <a:rPr lang="en-US" dirty="0" err="1" smtClean="0"/>
              <a:t>tenedor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cuchara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Lo </a:t>
            </a:r>
            <a:r>
              <a:rPr lang="en-US" dirty="0" err="1" smtClean="0"/>
              <a:t>siento</a:t>
            </a:r>
            <a:r>
              <a:rPr lang="en-US" dirty="0" smtClean="0"/>
              <a:t>.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traerlos</a:t>
            </a:r>
            <a:r>
              <a:rPr lang="en-US" dirty="0" smtClean="0"/>
              <a:t> </a:t>
            </a:r>
            <a:r>
              <a:rPr lang="en-US" dirty="0" err="1" smtClean="0"/>
              <a:t>inmediatamente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65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Cliente</a:t>
            </a:r>
            <a:r>
              <a:rPr lang="en-US" dirty="0" smtClean="0"/>
              <a:t>: Mm.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rico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preparamos</a:t>
            </a:r>
            <a:r>
              <a:rPr lang="en-US" dirty="0" smtClean="0"/>
              <a:t> la comida </a:t>
            </a:r>
            <a:r>
              <a:rPr lang="en-US" dirty="0" err="1" smtClean="0"/>
              <a:t>bien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 me </a:t>
            </a:r>
            <a:r>
              <a:rPr lang="en-US" dirty="0" err="1" smtClean="0"/>
              <a:t>encanta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Mesero</a:t>
            </a:r>
            <a:r>
              <a:rPr lang="en-US" dirty="0" smtClean="0"/>
              <a:t>: ¿</a:t>
            </a:r>
            <a:r>
              <a:rPr lang="en-US" dirty="0" err="1" smtClean="0"/>
              <a:t>Desea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de </a:t>
            </a:r>
            <a:r>
              <a:rPr lang="en-US" dirty="0" err="1" smtClean="0"/>
              <a:t>postre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No </a:t>
            </a:r>
            <a:r>
              <a:rPr lang="en-US" dirty="0" err="1" smtClean="0"/>
              <a:t>quiero</a:t>
            </a:r>
            <a:r>
              <a:rPr lang="en-US" dirty="0" smtClean="0"/>
              <a:t> comer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dulce</a:t>
            </a:r>
            <a:r>
              <a:rPr lang="en-US" dirty="0" smtClean="0"/>
              <a:t>. ¿Me </a:t>
            </a:r>
            <a:r>
              <a:rPr lang="en-US" dirty="0" err="1" smtClean="0"/>
              <a:t>trae</a:t>
            </a:r>
            <a:r>
              <a:rPr lang="en-US" dirty="0" smtClean="0"/>
              <a:t> la </a:t>
            </a:r>
            <a:r>
              <a:rPr lang="en-US" dirty="0" err="1" smtClean="0"/>
              <a:t>cuenta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Cliente</a:t>
            </a:r>
            <a:r>
              <a:rPr lang="en-US" dirty="0" smtClean="0"/>
              <a:t>:  ¡Ay!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robo</a:t>
            </a:r>
            <a:r>
              <a:rPr lang="en-US" dirty="0" smtClean="0"/>
              <a:t>. ¡</a:t>
            </a:r>
            <a:r>
              <a:rPr lang="en-US" dirty="0" err="1" smtClean="0"/>
              <a:t>Cincuenta</a:t>
            </a:r>
            <a:r>
              <a:rPr lang="en-US" dirty="0" smtClean="0"/>
              <a:t> </a:t>
            </a:r>
            <a:r>
              <a:rPr lang="en-US" dirty="0" err="1" smtClean="0"/>
              <a:t>dólares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un </a:t>
            </a:r>
            <a:r>
              <a:rPr lang="en-US" dirty="0" err="1" smtClean="0"/>
              <a:t>sándwich</a:t>
            </a:r>
            <a:r>
              <a:rPr lang="en-US" dirty="0" smtClean="0"/>
              <a:t> 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limonada</a:t>
            </a:r>
            <a:r>
              <a:rPr lang="en-US" dirty="0" smtClean="0"/>
              <a:t>! No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Mesero</a:t>
            </a:r>
            <a:r>
              <a:rPr lang="en-US" dirty="0" smtClean="0"/>
              <a:t>: Lo </a:t>
            </a:r>
            <a:r>
              <a:rPr lang="en-US" dirty="0" err="1" smtClean="0"/>
              <a:t>siento</a:t>
            </a:r>
            <a:r>
              <a:rPr lang="en-US" dirty="0" smtClean="0"/>
              <a:t>. Hasta </a:t>
            </a:r>
            <a:r>
              <a:rPr lang="en-US" dirty="0" err="1" smtClean="0"/>
              <a:t>luego</a:t>
            </a:r>
            <a:r>
              <a:rPr lang="en-US" dirty="0" smtClean="0"/>
              <a:t>. No </a:t>
            </a:r>
            <a:r>
              <a:rPr lang="en-US" dirty="0" err="1" smtClean="0"/>
              <a:t>hago</a:t>
            </a:r>
            <a:r>
              <a:rPr lang="en-US" dirty="0" smtClean="0"/>
              <a:t> los </a:t>
            </a:r>
            <a:r>
              <a:rPr lang="en-US" dirty="0" err="1" smtClean="0"/>
              <a:t>precios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1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Windows User</cp:lastModifiedBy>
  <cp:revision>4</cp:revision>
  <dcterms:created xsi:type="dcterms:W3CDTF">2012-01-09T13:29:17Z</dcterms:created>
  <dcterms:modified xsi:type="dcterms:W3CDTF">2012-01-10T17:42:51Z</dcterms:modified>
</cp:coreProperties>
</file>