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6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7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9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968A-4835-43F7-BB90-DD8ED1A6B666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E1DB-1FA1-4610-8547-DB59B1C2E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Santo Domingo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la ciudad colonial </a:t>
            </a:r>
            <a:r>
              <a:rPr lang="en-US" dirty="0" err="1" smtClean="0"/>
              <a:t>europea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antigua</a:t>
            </a:r>
            <a:r>
              <a:rPr lang="en-US" dirty="0" smtClean="0"/>
              <a:t> del </a:t>
            </a:r>
            <a:r>
              <a:rPr lang="en-US" dirty="0" err="1" smtClean="0"/>
              <a:t>hemisferio</a:t>
            </a:r>
            <a:r>
              <a:rPr lang="en-US" dirty="0" smtClean="0"/>
              <a:t> </a:t>
            </a:r>
            <a:r>
              <a:rPr lang="en-US" dirty="0" smtClean="0"/>
              <a:t>occidental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Santo Domingo </a:t>
            </a:r>
            <a:r>
              <a:rPr lang="en-US" dirty="0" err="1" smtClean="0"/>
              <a:t>es</a:t>
            </a:r>
            <a:r>
              <a:rPr lang="en-US" dirty="0" smtClean="0"/>
              <a:t> la capital de la </a:t>
            </a:r>
            <a:r>
              <a:rPr lang="en-US" dirty="0" err="1" smtClean="0"/>
              <a:t>República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r>
              <a:rPr lang="en-US" dirty="0" smtClean="0"/>
              <a:t>.</a:t>
            </a:r>
          </a:p>
        </p:txBody>
      </p:sp>
      <p:pic>
        <p:nvPicPr>
          <p:cNvPr id="6146" name="Picture 2" descr="http://www.visitandcare.com/images/hospital_images/Image/Santo_Domingo_Mo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82109"/>
            <a:ext cx="54006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Bartolomé</a:t>
            </a:r>
            <a:r>
              <a:rPr lang="en-US" dirty="0" smtClean="0"/>
              <a:t> Colón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Fundó</a:t>
            </a:r>
            <a:r>
              <a:rPr lang="en-US" dirty="0" smtClean="0"/>
              <a:t> Santo Domingo en 1496.</a:t>
            </a:r>
          </a:p>
          <a:p>
            <a:r>
              <a:rPr lang="en-US" dirty="0" err="1" smtClean="0"/>
              <a:t>Bartolomé</a:t>
            </a:r>
            <a:r>
              <a:rPr lang="en-US" dirty="0" smtClean="0"/>
              <a:t> Colón era el </a:t>
            </a:r>
            <a:r>
              <a:rPr lang="en-US" dirty="0" err="1" smtClean="0"/>
              <a:t>hermano</a:t>
            </a:r>
            <a:r>
              <a:rPr lang="en-US" dirty="0" smtClean="0"/>
              <a:t> de </a:t>
            </a:r>
            <a:r>
              <a:rPr lang="en-US" dirty="0" err="1" smtClean="0"/>
              <a:t>Cristóbal</a:t>
            </a:r>
            <a:r>
              <a:rPr lang="en-US" dirty="0" smtClean="0"/>
              <a:t> Colón.</a:t>
            </a:r>
            <a:endParaRPr lang="en-US" dirty="0"/>
          </a:p>
        </p:txBody>
      </p:sp>
      <p:pic>
        <p:nvPicPr>
          <p:cNvPr id="5122" name="Picture 2" descr="http://upload.wikimedia.org/wikipedia/commons/2/28/Bartholomew_Columb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656927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Cristóbal</a:t>
            </a:r>
            <a:r>
              <a:rPr lang="en-US" dirty="0" smtClean="0"/>
              <a:t> Colón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Descubrió</a:t>
            </a:r>
            <a:r>
              <a:rPr lang="en-US" dirty="0" smtClean="0"/>
              <a:t> la </a:t>
            </a:r>
            <a:r>
              <a:rPr lang="en-US" dirty="0" err="1" smtClean="0"/>
              <a:t>isla</a:t>
            </a:r>
            <a:r>
              <a:rPr lang="en-US" dirty="0" smtClean="0"/>
              <a:t> en 1492.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upload.wikimedia.org/wikipedia/commons/thumb/0/06/CristobalColon.jpg/300px-CristobalCo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isla</a:t>
            </a:r>
            <a:r>
              <a:rPr lang="en-US" dirty="0" smtClean="0"/>
              <a:t> hoy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divida</a:t>
            </a:r>
            <a:r>
              <a:rPr lang="en-US" dirty="0" smtClean="0"/>
              <a:t> en dos </a:t>
            </a:r>
            <a:r>
              <a:rPr lang="en-US" dirty="0" err="1" smtClean="0"/>
              <a:t>países</a:t>
            </a:r>
            <a:r>
              <a:rPr lang="en-US" dirty="0" smtClean="0"/>
              <a:t>, la </a:t>
            </a:r>
            <a:r>
              <a:rPr lang="en-US" dirty="0" err="1" smtClean="0"/>
              <a:t>República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r>
              <a:rPr lang="en-US" dirty="0" smtClean="0"/>
              <a:t> y </a:t>
            </a:r>
            <a:r>
              <a:rPr lang="en-US" dirty="0" err="1" smtClean="0"/>
              <a:t>Haití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worldatlas.com/webimage/countrys/namerica/caribb/hait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35300"/>
            <a:ext cx="4276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Fortaleza </a:t>
            </a:r>
            <a:r>
              <a:rPr lang="en-US" dirty="0" err="1" smtClean="0"/>
              <a:t>Ozama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fortaleza</a:t>
            </a:r>
            <a:r>
              <a:rPr lang="en-US" dirty="0" smtClean="0"/>
              <a:t> </a:t>
            </a:r>
            <a:r>
              <a:rPr lang="en-US" dirty="0" err="1" smtClean="0"/>
              <a:t>militar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antigua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Américas</a:t>
            </a:r>
            <a:endParaRPr lang="en-US" dirty="0"/>
          </a:p>
        </p:txBody>
      </p:sp>
      <p:pic>
        <p:nvPicPr>
          <p:cNvPr id="2050" name="Picture 2" descr="http://www.colonialzone-dr.com/images/fortaleza_ozama_bud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Obelisco</a:t>
            </a:r>
            <a:r>
              <a:rPr lang="en-US" dirty="0" smtClean="0"/>
              <a:t> Macho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dictador</a:t>
            </a:r>
            <a:r>
              <a:rPr lang="en-US" dirty="0" smtClean="0"/>
              <a:t> Trujillo lo </a:t>
            </a:r>
            <a:r>
              <a:rPr lang="en-US" dirty="0" err="1" smtClean="0"/>
              <a:t>construyó</a:t>
            </a:r>
            <a:r>
              <a:rPr lang="en-US" dirty="0"/>
              <a:t> </a:t>
            </a:r>
            <a:r>
              <a:rPr lang="en-US" dirty="0" smtClean="0"/>
              <a:t>en 1935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cambió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Santo Domingo a Ciudad Trujillo. (</a:t>
            </a:r>
            <a:r>
              <a:rPr lang="en-US" dirty="0" err="1" smtClean="0"/>
              <a:t>Ahora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Santo Domingo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murales</a:t>
            </a:r>
            <a:r>
              <a:rPr lang="en-US" dirty="0" smtClean="0"/>
              <a:t> en honor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hermanas</a:t>
            </a:r>
            <a:r>
              <a:rPr lang="en-US" dirty="0" smtClean="0"/>
              <a:t> </a:t>
            </a:r>
            <a:r>
              <a:rPr lang="en-US" dirty="0" err="1" smtClean="0"/>
              <a:t>Maribal</a:t>
            </a:r>
            <a:r>
              <a:rPr lang="en-US" dirty="0" smtClean="0"/>
              <a:t>. Trujillo </a:t>
            </a:r>
            <a:r>
              <a:rPr lang="en-US" dirty="0" err="1" smtClean="0"/>
              <a:t>asesinató</a:t>
            </a:r>
            <a:r>
              <a:rPr lang="en-US" dirty="0" smtClean="0"/>
              <a:t> a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hermanas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político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static.panoramio.com/photos/original/20471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22" y="381000"/>
            <a:ext cx="16567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merengue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baile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del </a:t>
            </a:r>
            <a:r>
              <a:rPr lang="en-US" dirty="0" err="1" smtClean="0"/>
              <a:t>país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http://www.publicidadideal.com/conocerd/images/stories/imagenes/Acontecimientos/datos-generales/merengue/mereng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667000"/>
            <a:ext cx="38100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habichuelas</a:t>
            </a:r>
            <a:r>
              <a:rPr lang="en-US" dirty="0" smtClean="0"/>
              <a:t> con </a:t>
            </a:r>
            <a:r>
              <a:rPr lang="en-US" dirty="0" err="1" smtClean="0"/>
              <a:t>dulce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postre</a:t>
            </a:r>
            <a:r>
              <a:rPr lang="en-US" dirty="0" smtClean="0"/>
              <a:t> </a:t>
            </a:r>
            <a:r>
              <a:rPr lang="en-US" dirty="0" err="1" smtClean="0"/>
              <a:t>preparado</a:t>
            </a:r>
            <a:r>
              <a:rPr lang="en-US" dirty="0" smtClean="0"/>
              <a:t> con </a:t>
            </a:r>
            <a:r>
              <a:rPr lang="en-US" dirty="0" err="1" smtClean="0"/>
              <a:t>habichuelas</a:t>
            </a:r>
            <a:endParaRPr lang="en-US" dirty="0"/>
          </a:p>
        </p:txBody>
      </p:sp>
      <p:pic>
        <p:nvPicPr>
          <p:cNvPr id="8194" name="Picture 2" descr="http://www.deyascuisine.com/images/canel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locrio</a:t>
            </a:r>
            <a:r>
              <a:rPr lang="en-US" dirty="0" smtClean="0"/>
              <a:t> </a:t>
            </a:r>
            <a:r>
              <a:rPr lang="en-US" dirty="0" err="1" smtClean="0"/>
              <a:t>dominicano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guiso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casserole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ingredientes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son el </a:t>
            </a:r>
            <a:r>
              <a:rPr lang="en-US" dirty="0" err="1" smtClean="0"/>
              <a:t>arroz</a:t>
            </a:r>
            <a:r>
              <a:rPr lang="en-US" dirty="0" smtClean="0"/>
              <a:t>, la carne de res, el </a:t>
            </a:r>
            <a:r>
              <a:rPr lang="en-US" dirty="0" err="1" smtClean="0"/>
              <a:t>pollo</a:t>
            </a:r>
            <a:r>
              <a:rPr lang="en-US" dirty="0" smtClean="0"/>
              <a:t> o el </a:t>
            </a:r>
            <a:r>
              <a:rPr lang="en-US" dirty="0" err="1" smtClean="0"/>
              <a:t>pescado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parecido</a:t>
            </a:r>
            <a:r>
              <a:rPr lang="en-US" dirty="0" smtClean="0"/>
              <a:t> a la paella </a:t>
            </a:r>
            <a:r>
              <a:rPr lang="en-US" dirty="0" err="1" smtClean="0"/>
              <a:t>española</a:t>
            </a:r>
            <a:endParaRPr lang="en-US" dirty="0"/>
          </a:p>
        </p:txBody>
      </p:sp>
      <p:pic>
        <p:nvPicPr>
          <p:cNvPr id="9218" name="Picture 2" descr="http://www.turismosantodomingo.com/loc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20" y="4419600"/>
            <a:ext cx="2762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180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Santo Domingo</vt:lpstr>
      <vt:lpstr>Bartolomé Colón</vt:lpstr>
      <vt:lpstr>Cristóbal Colón</vt:lpstr>
      <vt:lpstr>La isla hoy</vt:lpstr>
      <vt:lpstr>La Fortaleza Ozama</vt:lpstr>
      <vt:lpstr>El Obelisco Macho</vt:lpstr>
      <vt:lpstr>El merengue</vt:lpstr>
      <vt:lpstr>Las habichuelas con dulce</vt:lpstr>
      <vt:lpstr>El locrio dominicano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Santo Domingo</dc:title>
  <dc:creator>Windows User</dc:creator>
  <cp:lastModifiedBy>Windows User</cp:lastModifiedBy>
  <cp:revision>5</cp:revision>
  <dcterms:created xsi:type="dcterms:W3CDTF">2012-01-06T20:39:06Z</dcterms:created>
  <dcterms:modified xsi:type="dcterms:W3CDTF">2012-01-06T22:01:20Z</dcterms:modified>
</cp:coreProperties>
</file>