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59" r:id="rId5"/>
    <p:sldId id="261" r:id="rId6"/>
    <p:sldId id="262" r:id="rId7"/>
    <p:sldId id="265" r:id="rId8"/>
    <p:sldId id="260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EC5B-48A1-4559-9829-19135FEF0BE7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3E13-F361-47D5-B8C5-856C60A0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7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EC5B-48A1-4559-9829-19135FEF0BE7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3E13-F361-47D5-B8C5-856C60A0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0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EC5B-48A1-4559-9829-19135FEF0BE7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3E13-F361-47D5-B8C5-856C60A0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6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EC5B-48A1-4559-9829-19135FEF0BE7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3E13-F361-47D5-B8C5-856C60A0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9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EC5B-48A1-4559-9829-19135FEF0BE7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3E13-F361-47D5-B8C5-856C60A0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6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EC5B-48A1-4559-9829-19135FEF0BE7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3E13-F361-47D5-B8C5-856C60A0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2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EC5B-48A1-4559-9829-19135FEF0BE7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3E13-F361-47D5-B8C5-856C60A0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2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EC5B-48A1-4559-9829-19135FEF0BE7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3E13-F361-47D5-B8C5-856C60A0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5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EC5B-48A1-4559-9829-19135FEF0BE7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3E13-F361-47D5-B8C5-856C60A0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EC5B-48A1-4559-9829-19135FEF0BE7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3E13-F361-47D5-B8C5-856C60A0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0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EC5B-48A1-4559-9829-19135FEF0BE7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3E13-F361-47D5-B8C5-856C60A0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4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BEC5B-48A1-4559-9829-19135FEF0BE7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43E13-F361-47D5-B8C5-856C60A0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17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viaje</a:t>
            </a:r>
            <a:r>
              <a:rPr lang="en-US" dirty="0" smtClean="0"/>
              <a:t> a </a:t>
            </a:r>
            <a:r>
              <a:rPr lang="en-US" dirty="0" err="1" smtClean="0"/>
              <a:t>Perú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José: </a:t>
            </a:r>
            <a:r>
              <a:rPr lang="en-US" dirty="0" err="1" smtClean="0"/>
              <a:t>Hola</a:t>
            </a:r>
            <a:r>
              <a:rPr lang="en-US" dirty="0" smtClean="0"/>
              <a:t> Carolina</a:t>
            </a:r>
          </a:p>
          <a:p>
            <a:pPr marL="0" indent="0">
              <a:buNone/>
            </a:pPr>
            <a:r>
              <a:rPr lang="en-US" dirty="0" smtClean="0"/>
              <a:t>Carolina: </a:t>
            </a:r>
            <a:r>
              <a:rPr lang="en-US" dirty="0" err="1" smtClean="0"/>
              <a:t>Hola</a:t>
            </a:r>
            <a:r>
              <a:rPr lang="en-US" dirty="0" smtClean="0"/>
              <a:t> José</a:t>
            </a:r>
          </a:p>
          <a:p>
            <a:pPr marL="0" indent="0">
              <a:buNone/>
            </a:pPr>
            <a:r>
              <a:rPr lang="en-US" dirty="0" smtClean="0"/>
              <a:t>José: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hiciste</a:t>
            </a:r>
            <a:r>
              <a:rPr lang="en-US" dirty="0" smtClean="0"/>
              <a:t>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vacaciones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Carolina: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fui</a:t>
            </a:r>
            <a:r>
              <a:rPr lang="en-US" dirty="0" smtClean="0"/>
              <a:t> a </a:t>
            </a:r>
            <a:r>
              <a:rPr lang="en-US" dirty="0" err="1" smtClean="0"/>
              <a:t>Perú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José: ¡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coindencia</a:t>
            </a:r>
            <a:r>
              <a:rPr lang="en-US" dirty="0" smtClean="0"/>
              <a:t>! ¡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fui</a:t>
            </a:r>
            <a:r>
              <a:rPr lang="en-US" dirty="0" smtClean="0"/>
              <a:t> a </a:t>
            </a:r>
            <a:r>
              <a:rPr lang="en-US" dirty="0" err="1" smtClean="0"/>
              <a:t>Perú</a:t>
            </a:r>
            <a:r>
              <a:rPr lang="en-US" dirty="0" smtClean="0"/>
              <a:t> </a:t>
            </a:r>
            <a:r>
              <a:rPr lang="en-US" dirty="0" err="1" smtClean="0"/>
              <a:t>también</a:t>
            </a:r>
            <a:r>
              <a:rPr lang="en-US" dirty="0"/>
              <a:t>!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Carolina: ¿ A </a:t>
            </a:r>
            <a:r>
              <a:rPr lang="en-US" dirty="0" err="1"/>
              <a:t>d</a:t>
            </a:r>
            <a:r>
              <a:rPr lang="en-US" dirty="0" err="1" smtClean="0"/>
              <a:t>ónde</a:t>
            </a:r>
            <a:r>
              <a:rPr lang="en-US" dirty="0" smtClean="0"/>
              <a:t> </a:t>
            </a:r>
            <a:r>
              <a:rPr lang="en-US" dirty="0" err="1" smtClean="0"/>
              <a:t>fuiste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José: </a:t>
            </a:r>
            <a:r>
              <a:rPr lang="en-US" dirty="0" err="1" smtClean="0"/>
              <a:t>Fui</a:t>
            </a:r>
            <a:r>
              <a:rPr lang="en-US" dirty="0" smtClean="0"/>
              <a:t> a Cuzco, la capital del </a:t>
            </a:r>
            <a:r>
              <a:rPr lang="en-US" dirty="0" err="1" smtClean="0"/>
              <a:t>emperio</a:t>
            </a:r>
            <a:r>
              <a:rPr lang="en-US" dirty="0" smtClean="0"/>
              <a:t> Inca y a </a:t>
            </a:r>
            <a:r>
              <a:rPr lang="en-US" dirty="0" err="1" smtClean="0"/>
              <a:t>Machú</a:t>
            </a:r>
            <a:r>
              <a:rPr lang="en-US" dirty="0" smtClean="0"/>
              <a:t> </a:t>
            </a:r>
            <a:r>
              <a:rPr lang="en-US" dirty="0" err="1" smtClean="0"/>
              <a:t>Pichú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Carolina: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hiciste</a:t>
            </a:r>
            <a:r>
              <a:rPr lang="en-US" dirty="0" smtClean="0"/>
              <a:t> </a:t>
            </a:r>
            <a:r>
              <a:rPr lang="en-US" dirty="0" err="1" smtClean="0"/>
              <a:t>allí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http://www.unique-southamerica-travel-experience.com/images/Cuzco-Temple2-cop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105400"/>
            <a:ext cx="283423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09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José: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piensas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visitas</a:t>
            </a:r>
            <a:r>
              <a:rPr lang="en-US" dirty="0" smtClean="0"/>
              <a:t> </a:t>
            </a:r>
            <a:r>
              <a:rPr lang="en-US" dirty="0" err="1" smtClean="0"/>
              <a:t>Perú</a:t>
            </a:r>
            <a:r>
              <a:rPr lang="en-US" dirty="0" smtClean="0"/>
              <a:t> </a:t>
            </a:r>
            <a:r>
              <a:rPr lang="en-US" dirty="0" err="1" smtClean="0"/>
              <a:t>otra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Carolina: ¡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pienso</a:t>
            </a:r>
            <a:r>
              <a:rPr lang="en-US" dirty="0" smtClean="0"/>
              <a:t>  </a:t>
            </a:r>
            <a:r>
              <a:rPr lang="en-US" dirty="0" err="1" smtClean="0"/>
              <a:t>ir</a:t>
            </a:r>
            <a:r>
              <a:rPr lang="en-US" dirty="0" smtClean="0"/>
              <a:t> a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lugares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smtClean="0"/>
              <a:t>visité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9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Cuzco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José: En Cuzco </a:t>
            </a:r>
            <a:r>
              <a:rPr lang="en-US" dirty="0" err="1" smtClean="0"/>
              <a:t>yo</a:t>
            </a:r>
            <a:r>
              <a:rPr lang="en-US" dirty="0" smtClean="0"/>
              <a:t> vi </a:t>
            </a:r>
            <a:r>
              <a:rPr lang="en-US" dirty="0" err="1" smtClean="0"/>
              <a:t>estas</a:t>
            </a:r>
            <a:r>
              <a:rPr lang="en-US" dirty="0" smtClean="0"/>
              <a:t> </a:t>
            </a:r>
            <a:r>
              <a:rPr lang="en-US" dirty="0" err="1" smtClean="0"/>
              <a:t>piedras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stones</a:t>
            </a:r>
            <a:r>
              <a:rPr lang="en-US" dirty="0" smtClean="0"/>
              <a:t>). No hay </a:t>
            </a:r>
            <a:r>
              <a:rPr lang="en-US" dirty="0" err="1" smtClean="0"/>
              <a:t>espacio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un </a:t>
            </a:r>
            <a:r>
              <a:rPr lang="en-US" dirty="0" err="1" smtClean="0"/>
              <a:t>cuchillo</a:t>
            </a:r>
            <a:r>
              <a:rPr lang="en-US" dirty="0" smtClean="0"/>
              <a:t> entre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piedras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8194" name="Picture 2" descr="http://upload.wikimedia.org/wikipedia/commons/3/32/CuscoPiedra12angul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124200"/>
            <a:ext cx="4800600" cy="3246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60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Machú</a:t>
            </a:r>
            <a:r>
              <a:rPr lang="en-US" dirty="0" smtClean="0"/>
              <a:t> </a:t>
            </a:r>
            <a:r>
              <a:rPr lang="en-US" dirty="0" err="1" smtClean="0"/>
              <a:t>Pichú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José: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exploré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ruinas</a:t>
            </a:r>
            <a:r>
              <a:rPr lang="en-US" dirty="0" smtClean="0"/>
              <a:t> </a:t>
            </a:r>
            <a:r>
              <a:rPr lang="en-US" dirty="0" err="1" smtClean="0"/>
              <a:t>antiguas</a:t>
            </a:r>
            <a:r>
              <a:rPr lang="en-US" dirty="0" smtClean="0"/>
              <a:t> de </a:t>
            </a:r>
            <a:r>
              <a:rPr lang="en-US" dirty="0" err="1" smtClean="0"/>
              <a:t>Machú</a:t>
            </a:r>
            <a:r>
              <a:rPr lang="en-US" dirty="0" smtClean="0"/>
              <a:t> </a:t>
            </a:r>
            <a:r>
              <a:rPr lang="en-US" dirty="0" err="1" smtClean="0"/>
              <a:t>Pichú</a:t>
            </a:r>
            <a:r>
              <a:rPr lang="en-US" dirty="0" smtClean="0"/>
              <a:t>. ¡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lugar</a:t>
            </a:r>
            <a:r>
              <a:rPr lang="en-US" dirty="0" smtClean="0"/>
              <a:t> tan bonito! </a:t>
            </a:r>
          </a:p>
          <a:p>
            <a:pPr marL="0" indent="0">
              <a:buNone/>
            </a:pPr>
            <a:r>
              <a:rPr lang="en-US" dirty="0" smtClean="0"/>
              <a:t>Carolina: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fui</a:t>
            </a:r>
            <a:r>
              <a:rPr lang="en-US" dirty="0" smtClean="0"/>
              <a:t> </a:t>
            </a:r>
            <a:r>
              <a:rPr lang="en-US" dirty="0" err="1" smtClean="0"/>
              <a:t>también</a:t>
            </a:r>
            <a:r>
              <a:rPr lang="en-US" dirty="0" smtClean="0"/>
              <a:t> y </a:t>
            </a:r>
            <a:r>
              <a:rPr lang="en-US" dirty="0" err="1" smtClean="0"/>
              <a:t>aprendí</a:t>
            </a:r>
            <a:r>
              <a:rPr lang="en-US" dirty="0" smtClean="0"/>
              <a:t> </a:t>
            </a:r>
            <a:r>
              <a:rPr lang="en-US" dirty="0" err="1" smtClean="0"/>
              <a:t>muchas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. Los </a:t>
            </a:r>
            <a:r>
              <a:rPr lang="en-US" dirty="0" err="1" smtClean="0"/>
              <a:t>incas</a:t>
            </a:r>
            <a:r>
              <a:rPr lang="en-US" dirty="0" smtClean="0"/>
              <a:t> </a:t>
            </a:r>
            <a:r>
              <a:rPr lang="en-US" dirty="0" err="1" smtClean="0"/>
              <a:t>usaron</a:t>
            </a:r>
            <a:r>
              <a:rPr lang="en-US" dirty="0" smtClean="0"/>
              <a:t> un </a:t>
            </a:r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correo</a:t>
            </a:r>
            <a:r>
              <a:rPr lang="en-US" dirty="0" smtClean="0"/>
              <a:t> (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escribieron</a:t>
            </a:r>
            <a:r>
              <a:rPr lang="en-US" dirty="0" smtClean="0"/>
              <a:t> con “</a:t>
            </a:r>
            <a:r>
              <a:rPr lang="en-US" dirty="0" err="1" smtClean="0"/>
              <a:t>cuerdas</a:t>
            </a:r>
            <a:r>
              <a:rPr lang="en-US" dirty="0" smtClean="0"/>
              <a:t>”) y </a:t>
            </a:r>
            <a:r>
              <a:rPr lang="en-US" dirty="0" err="1" smtClean="0"/>
              <a:t>usaron</a:t>
            </a:r>
            <a:r>
              <a:rPr lang="en-US" dirty="0"/>
              <a:t> </a:t>
            </a:r>
            <a:r>
              <a:rPr lang="en-US" dirty="0" smtClean="0"/>
              <a:t>personas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corrieron</a:t>
            </a:r>
            <a:r>
              <a:rPr lang="en-US" dirty="0" smtClean="0"/>
              <a:t>. </a:t>
            </a:r>
            <a:r>
              <a:rPr lang="en-US" dirty="0" err="1" smtClean="0"/>
              <a:t>También</a:t>
            </a:r>
            <a:r>
              <a:rPr lang="en-US" dirty="0" smtClean="0"/>
              <a:t>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tuvieron</a:t>
            </a:r>
            <a:r>
              <a:rPr lang="en-US" dirty="0" smtClean="0"/>
              <a:t> un </a:t>
            </a:r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agricultura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no </a:t>
            </a:r>
            <a:r>
              <a:rPr lang="en-US" dirty="0" err="1" smtClean="0"/>
              <a:t>tener</a:t>
            </a:r>
            <a:r>
              <a:rPr lang="en-US" dirty="0" smtClean="0"/>
              <a:t>  la </a:t>
            </a:r>
            <a:r>
              <a:rPr lang="en-US" dirty="0" err="1" smtClean="0"/>
              <a:t>erosión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En Cuzco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comí</a:t>
            </a:r>
            <a:r>
              <a:rPr lang="en-US" dirty="0" smtClean="0"/>
              <a:t> el cui. ¿Y </a:t>
            </a:r>
            <a:r>
              <a:rPr lang="en-US" dirty="0" err="1" smtClean="0"/>
              <a:t>tú</a:t>
            </a:r>
            <a:r>
              <a:rPr lang="en-US" dirty="0" smtClean="0"/>
              <a:t> lo </a:t>
            </a:r>
            <a:r>
              <a:rPr lang="en-US" dirty="0" err="1" smtClean="0"/>
              <a:t>comiste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Sabes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mascota</a:t>
            </a:r>
            <a:r>
              <a:rPr lang="en-US" dirty="0" smtClean="0"/>
              <a:t> (pet) en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Unidos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://sp9.fotolog.com/photo/25/61/8/azufrentusangre/1157758690_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419" y="5105400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upload.wikimedia.org/wikipedia/commons/thumb/7/7e/Machu_Picchu_early_morning.JPG/270px-Machu_Picchu_early_morn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52400"/>
            <a:ext cx="2571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72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té</a:t>
            </a:r>
            <a:r>
              <a:rPr lang="en-US" dirty="0" smtClean="0"/>
              <a:t> de 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José: </a:t>
            </a:r>
            <a:r>
              <a:rPr lang="en-US" dirty="0" err="1" smtClean="0"/>
              <a:t>Yo</a:t>
            </a:r>
            <a:r>
              <a:rPr lang="en-US" dirty="0" smtClean="0"/>
              <a:t>  no </a:t>
            </a:r>
            <a:r>
              <a:rPr lang="en-US" dirty="0" err="1" smtClean="0"/>
              <a:t>comí</a:t>
            </a:r>
            <a:r>
              <a:rPr lang="en-US" dirty="0" smtClean="0"/>
              <a:t> el cui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fui</a:t>
            </a:r>
            <a:r>
              <a:rPr lang="en-US" dirty="0" smtClean="0"/>
              <a:t> a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restaurantes</a:t>
            </a:r>
            <a:r>
              <a:rPr lang="en-US" dirty="0" smtClean="0"/>
              <a:t> y </a:t>
            </a:r>
            <a:r>
              <a:rPr lang="en-US" dirty="0" err="1" smtClean="0"/>
              <a:t>pedí</a:t>
            </a:r>
            <a:r>
              <a:rPr lang="en-US" dirty="0" smtClean="0"/>
              <a:t> el ceviche.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pescado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prepara</a:t>
            </a:r>
            <a:r>
              <a:rPr lang="en-US" dirty="0" smtClean="0"/>
              <a:t> con </a:t>
            </a:r>
            <a:r>
              <a:rPr lang="en-US" dirty="0" err="1" smtClean="0"/>
              <a:t>limas</a:t>
            </a:r>
            <a:r>
              <a:rPr lang="en-US" dirty="0" smtClean="0"/>
              <a:t>. Y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comí</a:t>
            </a:r>
            <a:r>
              <a:rPr lang="en-US" dirty="0" smtClean="0"/>
              <a:t>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platos</a:t>
            </a:r>
            <a:r>
              <a:rPr lang="en-US" dirty="0" smtClean="0"/>
              <a:t> con papas. ¡Hay </a:t>
            </a:r>
            <a:r>
              <a:rPr lang="en-US" dirty="0" err="1" smtClean="0"/>
              <a:t>cientos</a:t>
            </a:r>
            <a:r>
              <a:rPr lang="en-US" dirty="0" smtClean="0"/>
              <a:t> de papas en </a:t>
            </a:r>
            <a:r>
              <a:rPr lang="en-US" dirty="0" err="1" smtClean="0"/>
              <a:t>Perú</a:t>
            </a:r>
            <a:r>
              <a:rPr lang="en-US" dirty="0" smtClean="0"/>
              <a:t>!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bebiste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Carolina: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bebí</a:t>
            </a:r>
            <a:r>
              <a:rPr lang="en-US" dirty="0" smtClean="0"/>
              <a:t> el </a:t>
            </a:r>
            <a:r>
              <a:rPr lang="en-US" dirty="0" err="1" smtClean="0"/>
              <a:t>té</a:t>
            </a:r>
            <a:r>
              <a:rPr lang="en-US" dirty="0" smtClean="0"/>
              <a:t> de </a:t>
            </a:r>
            <a:r>
              <a:rPr lang="en-US" dirty="0" err="1" smtClean="0"/>
              <a:t>mata</a:t>
            </a:r>
            <a:r>
              <a:rPr lang="en-US" dirty="0" smtClean="0"/>
              <a:t> con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hojas</a:t>
            </a:r>
            <a:r>
              <a:rPr lang="en-US" dirty="0" smtClean="0"/>
              <a:t> de coca.</a:t>
            </a:r>
          </a:p>
          <a:p>
            <a:pPr marL="0" indent="0">
              <a:buNone/>
            </a:pPr>
            <a:r>
              <a:rPr lang="en-US" dirty="0" smtClean="0"/>
              <a:t>José: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también</a:t>
            </a:r>
            <a:r>
              <a:rPr lang="en-US" dirty="0" smtClean="0"/>
              <a:t>.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bueno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estás</a:t>
            </a:r>
            <a:r>
              <a:rPr lang="en-US" dirty="0" smtClean="0"/>
              <a:t>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montañas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Carolina: En Cuzco vi la </a:t>
            </a:r>
            <a:r>
              <a:rPr lang="en-US" dirty="0" err="1" smtClean="0"/>
              <a:t>combinación</a:t>
            </a:r>
            <a:r>
              <a:rPr lang="en-US" dirty="0" smtClean="0"/>
              <a:t> de los </a:t>
            </a:r>
            <a:r>
              <a:rPr lang="en-US" dirty="0" err="1" smtClean="0"/>
              <a:t>estilos</a:t>
            </a:r>
            <a:r>
              <a:rPr lang="en-US" dirty="0" smtClean="0"/>
              <a:t> </a:t>
            </a:r>
            <a:r>
              <a:rPr lang="en-US" dirty="0" err="1" smtClean="0"/>
              <a:t>españoles</a:t>
            </a:r>
            <a:r>
              <a:rPr lang="en-US" dirty="0" smtClean="0"/>
              <a:t> y </a:t>
            </a:r>
            <a:r>
              <a:rPr lang="en-US" dirty="0" err="1" smtClean="0"/>
              <a:t>incaícos</a:t>
            </a:r>
            <a:r>
              <a:rPr lang="en-US" dirty="0" smtClean="0"/>
              <a:t> en los </a:t>
            </a:r>
            <a:r>
              <a:rPr lang="en-US" dirty="0" err="1" smtClean="0"/>
              <a:t>edificios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José: ¿Y </a:t>
            </a:r>
            <a:r>
              <a:rPr lang="en-US" dirty="0" err="1" smtClean="0"/>
              <a:t>fuiste</a:t>
            </a:r>
            <a:r>
              <a:rPr lang="en-US" dirty="0" smtClean="0"/>
              <a:t> a 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líneas</a:t>
            </a:r>
            <a:r>
              <a:rPr lang="en-US" dirty="0" smtClean="0"/>
              <a:t> </a:t>
            </a:r>
            <a:r>
              <a:rPr lang="en-US" dirty="0" err="1" smtClean="0"/>
              <a:t>nazcas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farm3.staticflickr.com/2095/2230519071_213b4f5c5e_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22123"/>
            <a:ext cx="17272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09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ceviche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pescado</a:t>
            </a:r>
            <a:r>
              <a:rPr lang="en-US" dirty="0" smtClean="0"/>
              <a:t> con </a:t>
            </a:r>
            <a:r>
              <a:rPr lang="en-US" dirty="0" err="1" smtClean="0"/>
              <a:t>limas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se </a:t>
            </a:r>
            <a:r>
              <a:rPr lang="en-US" dirty="0" err="1" smtClean="0"/>
              <a:t>cocina</a:t>
            </a:r>
            <a:r>
              <a:rPr lang="en-US" dirty="0"/>
              <a:t>.</a:t>
            </a:r>
          </a:p>
        </p:txBody>
      </p:sp>
      <p:pic>
        <p:nvPicPr>
          <p:cNvPr id="5122" name="Picture 2" descr="http://4.bp.blogspot.com/-bFQLP8XavAk/TbW6B5li4cI/AAAAAAAAABA/iscFni_ccro/s1600/fvgsd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44958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01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papas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¡Hay </a:t>
            </a:r>
            <a:r>
              <a:rPr lang="en-US" dirty="0" err="1" smtClean="0"/>
              <a:t>tres</a:t>
            </a:r>
            <a:r>
              <a:rPr lang="en-US" dirty="0" smtClean="0"/>
              <a:t> mil </a:t>
            </a:r>
            <a:r>
              <a:rPr lang="en-US" dirty="0" err="1" smtClean="0"/>
              <a:t>variedades</a:t>
            </a:r>
            <a:r>
              <a:rPr lang="en-US" dirty="0" smtClean="0"/>
              <a:t> de papas en </a:t>
            </a:r>
            <a:r>
              <a:rPr lang="en-US" dirty="0" err="1" smtClean="0"/>
              <a:t>Perú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6147" name="Picture 3" descr="http://4.bp.blogspot.com/-uOlcn6xkm1A/Td0lkfREZkI/AAAAAAAAAZY/WQuExgy4bfc/s320/papa_perua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71800"/>
            <a:ext cx="3733800" cy="2473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21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Carolina: </a:t>
            </a:r>
            <a:r>
              <a:rPr lang="en-US" dirty="0" err="1" smtClean="0"/>
              <a:t>Comimos</a:t>
            </a:r>
            <a:r>
              <a:rPr lang="en-US" dirty="0" smtClean="0"/>
              <a:t> </a:t>
            </a:r>
            <a:r>
              <a:rPr lang="en-US" dirty="0" err="1" smtClean="0"/>
              <a:t>muchas</a:t>
            </a:r>
            <a:r>
              <a:rPr lang="en-US" dirty="0" smtClean="0"/>
              <a:t> </a:t>
            </a:r>
            <a:r>
              <a:rPr lang="en-US" dirty="0" err="1" smtClean="0"/>
              <a:t>cocida</a:t>
            </a:r>
            <a:r>
              <a:rPr lang="en-US" dirty="0" smtClean="0"/>
              <a:t> con el </a:t>
            </a:r>
            <a:r>
              <a:rPr lang="en-US" dirty="0" err="1" smtClean="0"/>
              <a:t>ají</a:t>
            </a:r>
            <a:r>
              <a:rPr lang="en-US" dirty="0" smtClean="0"/>
              <a:t>, </a:t>
            </a:r>
            <a:r>
              <a:rPr lang="en-US" dirty="0" err="1" smtClean="0"/>
              <a:t>una</a:t>
            </a:r>
            <a:r>
              <a:rPr lang="en-US" dirty="0" smtClean="0"/>
              <a:t> salsa de pimientos, </a:t>
            </a:r>
            <a:r>
              <a:rPr lang="en-US" dirty="0" err="1" smtClean="0"/>
              <a:t>jugo</a:t>
            </a:r>
            <a:r>
              <a:rPr lang="en-US" dirty="0" smtClean="0"/>
              <a:t> de lima y </a:t>
            </a:r>
            <a:r>
              <a:rPr lang="en-US" dirty="0" err="1" smtClean="0"/>
              <a:t>aceite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oil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También</a:t>
            </a:r>
            <a:r>
              <a:rPr lang="en-US" dirty="0" smtClean="0"/>
              <a:t> </a:t>
            </a:r>
            <a:r>
              <a:rPr lang="en-US" dirty="0" err="1" smtClean="0"/>
              <a:t>comimos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pachamanca</a:t>
            </a:r>
            <a:r>
              <a:rPr lang="en-US" dirty="0" smtClean="0"/>
              <a:t>, </a:t>
            </a:r>
            <a:r>
              <a:rPr lang="en-US" dirty="0" err="1" smtClean="0"/>
              <a:t>una</a:t>
            </a:r>
            <a:r>
              <a:rPr lang="en-US" dirty="0" smtClean="0"/>
              <a:t> comida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cocina</a:t>
            </a:r>
            <a:r>
              <a:rPr lang="en-US" dirty="0" smtClean="0"/>
              <a:t> en un </a:t>
            </a:r>
            <a:r>
              <a:rPr lang="en-US" dirty="0" err="1" smtClean="0"/>
              <a:t>horno</a:t>
            </a:r>
            <a:r>
              <a:rPr lang="en-US" dirty="0" smtClean="0"/>
              <a:t> en la </a:t>
            </a:r>
            <a:r>
              <a:rPr lang="en-US" dirty="0" err="1" smtClean="0"/>
              <a:t>tierra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218" name="Picture 2" descr="http://bp1.blogger.com/_-rVIm9KuaZY/RutqDJwAK_I/AAAAAAAAAKA/kgbQH7pA_fY/s400/Pachamanc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57650"/>
            <a:ext cx="2128266" cy="28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4.bp.blogspot.com/-aFl4hDjYGYw/TxJ6qq-t4vI/AAAAAAAACMs/_P-9b3kSf1M/s1600/ajiesagridulc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6200"/>
            <a:ext cx="1631594" cy="150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89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líneas</a:t>
            </a:r>
            <a:r>
              <a:rPr lang="en-US" dirty="0" smtClean="0"/>
              <a:t> </a:t>
            </a:r>
            <a:r>
              <a:rPr lang="en-US" dirty="0" err="1" smtClean="0"/>
              <a:t>nazcas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Carolina: </a:t>
            </a:r>
            <a:r>
              <a:rPr lang="en-US" dirty="0" err="1" smtClean="0"/>
              <a:t>Sí</a:t>
            </a:r>
            <a:r>
              <a:rPr lang="en-US" dirty="0" smtClean="0"/>
              <a:t> son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interesantes</a:t>
            </a:r>
            <a:r>
              <a:rPr lang="en-US" dirty="0" smtClean="0"/>
              <a:t>. Son </a:t>
            </a:r>
            <a:r>
              <a:rPr lang="en-US" dirty="0" err="1" smtClean="0"/>
              <a:t>dibujos</a:t>
            </a:r>
            <a:r>
              <a:rPr lang="en-US" dirty="0" smtClean="0"/>
              <a:t> de </a:t>
            </a:r>
            <a:r>
              <a:rPr lang="en-US" dirty="0" err="1" smtClean="0"/>
              <a:t>animales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grandes</a:t>
            </a:r>
            <a:r>
              <a:rPr lang="en-US" dirty="0"/>
              <a:t> </a:t>
            </a:r>
            <a:r>
              <a:rPr lang="en-US" dirty="0" smtClean="0"/>
              <a:t>en el </a:t>
            </a:r>
            <a:r>
              <a:rPr lang="en-US" dirty="0" err="1" smtClean="0"/>
              <a:t>desierto</a:t>
            </a:r>
            <a:r>
              <a:rPr lang="en-US" dirty="0" smtClean="0"/>
              <a:t>. </a:t>
            </a:r>
            <a:r>
              <a:rPr lang="en-US" dirty="0" err="1" smtClean="0"/>
              <a:t>Fuimos</a:t>
            </a:r>
            <a:r>
              <a:rPr lang="en-US" dirty="0" smtClean="0"/>
              <a:t> en </a:t>
            </a:r>
            <a:r>
              <a:rPr lang="en-US" dirty="0" err="1" smtClean="0"/>
              <a:t>helicóptero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los </a:t>
            </a:r>
            <a:r>
              <a:rPr lang="en-US" dirty="0" err="1" smtClean="0"/>
              <a:t>dibujos</a:t>
            </a:r>
            <a:r>
              <a:rPr lang="en-US" dirty="0" smtClean="0"/>
              <a:t> </a:t>
            </a:r>
            <a:r>
              <a:rPr lang="en-US" dirty="0" err="1" smtClean="0"/>
              <a:t>tienes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en el </a:t>
            </a:r>
            <a:r>
              <a:rPr lang="en-US" dirty="0" err="1" smtClean="0"/>
              <a:t>aire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José: ¿Y </a:t>
            </a:r>
            <a:r>
              <a:rPr lang="en-US" dirty="0" err="1" smtClean="0"/>
              <a:t>visitaste</a:t>
            </a:r>
            <a:r>
              <a:rPr lang="en-US" dirty="0" smtClean="0"/>
              <a:t> Lima, la capital?</a:t>
            </a:r>
          </a:p>
          <a:p>
            <a:pPr marL="0" indent="0">
              <a:buNone/>
            </a:pPr>
            <a:r>
              <a:rPr lang="en-US" dirty="0" smtClean="0"/>
              <a:t>Carolina: </a:t>
            </a:r>
            <a:r>
              <a:rPr lang="en-US" dirty="0" err="1" smtClean="0"/>
              <a:t>Sí</a:t>
            </a:r>
            <a:r>
              <a:rPr lang="en-US" dirty="0" smtClean="0"/>
              <a:t> </a:t>
            </a:r>
            <a:r>
              <a:rPr lang="en-US" dirty="0" err="1" smtClean="0"/>
              <a:t>claro</a:t>
            </a:r>
            <a:r>
              <a:rPr lang="en-US" dirty="0" smtClean="0"/>
              <a:t>. </a:t>
            </a:r>
            <a:r>
              <a:rPr lang="en-US" dirty="0" err="1" smtClean="0"/>
              <a:t>Fui</a:t>
            </a:r>
            <a:r>
              <a:rPr lang="en-US" dirty="0" smtClean="0"/>
              <a:t> a la </a:t>
            </a:r>
            <a:r>
              <a:rPr lang="en-US" dirty="0" err="1" smtClean="0"/>
              <a:t>catedral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José: Y </a:t>
            </a:r>
            <a:r>
              <a:rPr lang="en-US" dirty="0" err="1" smtClean="0"/>
              <a:t>fuiste</a:t>
            </a:r>
            <a:r>
              <a:rPr lang="en-US" dirty="0" smtClean="0"/>
              <a:t> al </a:t>
            </a:r>
            <a:r>
              <a:rPr lang="en-US" dirty="0" err="1" smtClean="0"/>
              <a:t>lago</a:t>
            </a:r>
            <a:r>
              <a:rPr lang="en-US" dirty="0" smtClean="0"/>
              <a:t> Titicaca, el </a:t>
            </a:r>
            <a:r>
              <a:rPr lang="en-US" dirty="0" err="1" smtClean="0"/>
              <a:t>lago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alto del </a:t>
            </a:r>
            <a:r>
              <a:rPr lang="en-US" dirty="0" err="1" smtClean="0"/>
              <a:t>mundo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Carolina: No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fui</a:t>
            </a:r>
            <a:r>
              <a:rPr lang="en-US" dirty="0" smtClean="0"/>
              <a:t> al </a:t>
            </a:r>
            <a:r>
              <a:rPr lang="en-US" dirty="0" err="1" smtClean="0"/>
              <a:t>río</a:t>
            </a:r>
            <a:r>
              <a:rPr lang="en-US" dirty="0" smtClean="0"/>
              <a:t> Amazonas y a los Andes.</a:t>
            </a:r>
            <a:endParaRPr lang="en-US" dirty="0"/>
          </a:p>
        </p:txBody>
      </p:sp>
      <p:pic>
        <p:nvPicPr>
          <p:cNvPr id="2050" name="Picture 2" descr="http://2.bp.blogspot.com/_p9QrJqtV2x0/S9bTffhsckI/AAAAAAAAM4Q/9kRbzp7Txng/s400/misterios_4_nazca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0"/>
            <a:ext cx="1397454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24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Raymi</a:t>
            </a:r>
            <a:r>
              <a:rPr lang="en-US" dirty="0" smtClean="0"/>
              <a:t>, el festival del sol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José: En </a:t>
            </a:r>
            <a:r>
              <a:rPr lang="en-US" dirty="0" err="1" smtClean="0"/>
              <a:t>Perú</a:t>
            </a:r>
            <a:r>
              <a:rPr lang="en-US" dirty="0" smtClean="0"/>
              <a:t> </a:t>
            </a:r>
            <a:r>
              <a:rPr lang="en-US" dirty="0" err="1" smtClean="0"/>
              <a:t>descubrí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hablan</a:t>
            </a:r>
            <a:r>
              <a:rPr lang="en-US" dirty="0" smtClean="0"/>
              <a:t> </a:t>
            </a:r>
            <a:r>
              <a:rPr lang="en-US" dirty="0" err="1" smtClean="0"/>
              <a:t>español</a:t>
            </a:r>
            <a:r>
              <a:rPr lang="en-US" dirty="0" smtClean="0"/>
              <a:t> y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lenguas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quechua</a:t>
            </a:r>
            <a:r>
              <a:rPr lang="en-US" dirty="0" smtClean="0"/>
              <a:t> y </a:t>
            </a:r>
            <a:r>
              <a:rPr lang="en-US" dirty="0" err="1" smtClean="0"/>
              <a:t>aymara</a:t>
            </a:r>
            <a:r>
              <a:rPr lang="en-US" dirty="0" smtClean="0"/>
              <a:t>.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fui</a:t>
            </a:r>
            <a:r>
              <a:rPr lang="en-US" dirty="0" smtClean="0"/>
              <a:t> a la fiesta del sol. </a:t>
            </a:r>
            <a:r>
              <a:rPr lang="en-US" dirty="0" err="1" smtClean="0"/>
              <a:t>Celebré</a:t>
            </a:r>
            <a:r>
              <a:rPr lang="en-US" dirty="0" smtClean="0"/>
              <a:t> el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Raymi</a:t>
            </a:r>
            <a:r>
              <a:rPr lang="en-US" dirty="0" smtClean="0"/>
              <a:t>. La </a:t>
            </a:r>
            <a:r>
              <a:rPr lang="en-US" dirty="0" err="1" smtClean="0"/>
              <a:t>gente</a:t>
            </a:r>
            <a:r>
              <a:rPr lang="en-US" dirty="0" smtClean="0"/>
              <a:t> </a:t>
            </a:r>
            <a:r>
              <a:rPr lang="en-US" dirty="0" err="1" smtClean="0"/>
              <a:t>quechua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desfiles</a:t>
            </a:r>
            <a:r>
              <a:rPr lang="en-US" dirty="0" smtClean="0"/>
              <a:t> (</a:t>
            </a:r>
            <a:r>
              <a:rPr lang="en-US" i="1" dirty="0" smtClean="0"/>
              <a:t>parades</a:t>
            </a:r>
            <a:r>
              <a:rPr lang="en-US" dirty="0" smtClean="0"/>
              <a:t>) </a:t>
            </a:r>
            <a:r>
              <a:rPr lang="en-US" dirty="0" err="1" smtClean="0"/>
              <a:t>bailes</a:t>
            </a:r>
            <a:r>
              <a:rPr lang="en-US" dirty="0" smtClean="0"/>
              <a:t>, </a:t>
            </a:r>
            <a:r>
              <a:rPr lang="en-US" dirty="0" err="1" smtClean="0"/>
              <a:t>comidas</a:t>
            </a:r>
            <a:r>
              <a:rPr lang="en-US" dirty="0" smtClean="0"/>
              <a:t> y </a:t>
            </a:r>
            <a:r>
              <a:rPr lang="en-US" dirty="0" err="1" smtClean="0"/>
              <a:t>hogueras</a:t>
            </a:r>
            <a:r>
              <a:rPr lang="en-US" dirty="0" smtClean="0"/>
              <a:t> (</a:t>
            </a:r>
            <a:r>
              <a:rPr lang="en-US" i="1" dirty="0" smtClean="0"/>
              <a:t>bonfires</a:t>
            </a:r>
            <a:r>
              <a:rPr lang="en-US" dirty="0" smtClean="0"/>
              <a:t>)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noche</a:t>
            </a:r>
            <a:r>
              <a:rPr lang="en-US" dirty="0" smtClean="0"/>
              <a:t>. La </a:t>
            </a:r>
            <a:r>
              <a:rPr lang="en-US" dirty="0" err="1" smtClean="0"/>
              <a:t>celebración</a:t>
            </a:r>
            <a:r>
              <a:rPr lang="en-US" dirty="0" smtClean="0"/>
              <a:t> </a:t>
            </a:r>
            <a:r>
              <a:rPr lang="en-US" dirty="0" err="1" smtClean="0"/>
              <a:t>dura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semana</a:t>
            </a:r>
            <a:r>
              <a:rPr lang="en-US" dirty="0" smtClean="0"/>
              <a:t> y </a:t>
            </a:r>
            <a:r>
              <a:rPr lang="en-US" dirty="0" err="1" smtClean="0"/>
              <a:t>es</a:t>
            </a:r>
            <a:r>
              <a:rPr lang="en-US" dirty="0" smtClean="0"/>
              <a:t> el festival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gente</a:t>
            </a:r>
            <a:r>
              <a:rPr lang="en-US" dirty="0" smtClean="0"/>
              <a:t> </a:t>
            </a:r>
            <a:r>
              <a:rPr lang="en-US" dirty="0" err="1" smtClean="0"/>
              <a:t>indígena</a:t>
            </a:r>
            <a:r>
              <a:rPr lang="en-US" dirty="0" smtClean="0"/>
              <a:t>, los </a:t>
            </a:r>
            <a:r>
              <a:rPr lang="en-US" dirty="0" err="1" smtClean="0"/>
              <a:t>quechua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170" name="Picture 2" descr="http://www.e-travelorganizer.com/images/gallery/big/inca%20inti%20raym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105400"/>
            <a:ext cx="22098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21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534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Mi viaje a Perú</vt:lpstr>
      <vt:lpstr>Cuzco</vt:lpstr>
      <vt:lpstr>Machú Pichú</vt:lpstr>
      <vt:lpstr>El té de mate</vt:lpstr>
      <vt:lpstr>El ceviche</vt:lpstr>
      <vt:lpstr>Las papas</vt:lpstr>
      <vt:lpstr>PowerPoint Presentation</vt:lpstr>
      <vt:lpstr>Las líneas nazcas</vt:lpstr>
      <vt:lpstr>Inti Raymi, el festival del sol</vt:lpstr>
      <vt:lpstr>PowerPoint Presentation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12</cp:revision>
  <dcterms:created xsi:type="dcterms:W3CDTF">2012-05-30T12:37:17Z</dcterms:created>
  <dcterms:modified xsi:type="dcterms:W3CDTF">2012-05-31T13:29:03Z</dcterms:modified>
</cp:coreProperties>
</file>