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4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2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6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0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3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5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5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7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6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9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2AEEF-908A-459F-8481-EA90519792B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03F58-DC26-45D1-826D-BE94F0DF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5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T</a:t>
            </a:r>
            <a:r>
              <a:rPr lang="en-US" dirty="0" smtClean="0"/>
              <a:t>IME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E</a:t>
            </a:r>
            <a:r>
              <a:rPr lang="en-US" dirty="0" smtClean="0"/>
              <a:t>VENT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A</a:t>
            </a:r>
            <a:r>
              <a:rPr lang="en-US" dirty="0" smtClean="0"/>
              <a:t> DATE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S</a:t>
            </a:r>
            <a:r>
              <a:rPr lang="en-US" dirty="0" smtClean="0"/>
              <a:t>OMEONE’S </a:t>
            </a:r>
            <a:r>
              <a:rPr lang="en-US" dirty="0" smtClean="0"/>
              <a:t>CHARACTERISTICS/RELATIONSHIPS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P</a:t>
            </a:r>
            <a:r>
              <a:rPr lang="en-US" dirty="0" smtClean="0"/>
              <a:t>ROFESSION/JOB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O</a:t>
            </a:r>
            <a:r>
              <a:rPr lang="en-US" dirty="0" smtClean="0"/>
              <a:t>RIGIN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O</a:t>
            </a:r>
            <a:r>
              <a:rPr lang="en-US" dirty="0" smtClean="0"/>
              <a:t>WNERSHIP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N</a:t>
            </a:r>
            <a:r>
              <a:rPr lang="en-US" dirty="0" smtClean="0"/>
              <a:t>ATIONALITY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hysical state (health)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ocation and life </a:t>
            </a:r>
            <a:r>
              <a:rPr lang="en-US" smtClean="0"/>
              <a:t>or death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ction in progress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ondition subject to change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SER</vt:lpstr>
      <vt:lpstr>ESTAR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2012-09-12T14:33:28Z</dcterms:created>
  <dcterms:modified xsi:type="dcterms:W3CDTF">2014-09-15T17:04:36Z</dcterms:modified>
</cp:coreProperties>
</file>