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7B6E-6450-4A48-84FA-2F7EF7D0957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741E4-A541-421F-A8E9-6243F819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9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7B6E-6450-4A48-84FA-2F7EF7D0957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741E4-A541-421F-A8E9-6243F819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5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7B6E-6450-4A48-84FA-2F7EF7D0957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741E4-A541-421F-A8E9-6243F819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3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7B6E-6450-4A48-84FA-2F7EF7D0957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741E4-A541-421F-A8E9-6243F819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2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7B6E-6450-4A48-84FA-2F7EF7D0957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741E4-A541-421F-A8E9-6243F819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8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7B6E-6450-4A48-84FA-2F7EF7D0957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741E4-A541-421F-A8E9-6243F819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3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7B6E-6450-4A48-84FA-2F7EF7D0957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741E4-A541-421F-A8E9-6243F819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0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7B6E-6450-4A48-84FA-2F7EF7D0957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741E4-A541-421F-A8E9-6243F819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7B6E-6450-4A48-84FA-2F7EF7D0957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741E4-A541-421F-A8E9-6243F819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6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7B6E-6450-4A48-84FA-2F7EF7D0957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741E4-A541-421F-A8E9-6243F819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9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7B6E-6450-4A48-84FA-2F7EF7D0957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741E4-A541-421F-A8E9-6243F819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7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97B6E-6450-4A48-84FA-2F7EF7D0957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741E4-A541-421F-A8E9-6243F819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5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oLy90GTm6qaSLM&amp;tbnid=lnhn1F_lSkXlDM:&amp;ved=0CAUQjRw&amp;url=http://www.jokeroo.com/pictures/animal/cute-ape.html&amp;ei=-ICbUeHyG5HI4APN8YDoBw&amp;bvm=bv.46751780,d.dmg&amp;psig=AFQjCNEgh3e_qfWfe2wODOWMVbc2S5qLkQ&amp;ust=136923197486785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TWAS A DUMB 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</a:t>
            </a:r>
          </a:p>
          <a:p>
            <a:r>
              <a:rPr lang="en-US" dirty="0" smtClean="0"/>
              <a:t>Weather</a:t>
            </a:r>
          </a:p>
          <a:p>
            <a:r>
              <a:rPr lang="en-US" dirty="0" smtClean="0"/>
              <a:t>Action in Progress</a:t>
            </a:r>
          </a:p>
          <a:p>
            <a:r>
              <a:rPr lang="en-US" dirty="0" smtClean="0"/>
              <a:t>Setting the scene</a:t>
            </a:r>
          </a:p>
          <a:p>
            <a:endParaRPr lang="en-US" dirty="0"/>
          </a:p>
          <a:p>
            <a:r>
              <a:rPr lang="en-US" dirty="0" smtClean="0"/>
              <a:t>Age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cl.jroo.me/z3/b/O/4/d/a.baa-Cute-ap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43062"/>
            <a:ext cx="27336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0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Description</a:t>
            </a:r>
          </a:p>
          <a:p>
            <a:r>
              <a:rPr lang="en-US" dirty="0" smtClean="0"/>
              <a:t>Usually/used to</a:t>
            </a:r>
          </a:p>
          <a:p>
            <a:r>
              <a:rPr lang="en-US" i="1" dirty="0" err="1" smtClean="0">
                <a:solidFill>
                  <a:srgbClr val="FF0000"/>
                </a:solidFill>
              </a:rPr>
              <a:t>Mientras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Background</a:t>
            </a:r>
          </a:p>
          <a:p>
            <a:endParaRPr lang="en-US" dirty="0"/>
          </a:p>
          <a:p>
            <a:r>
              <a:rPr lang="en-US" dirty="0" smtClean="0"/>
              <a:t>Always</a:t>
            </a:r>
          </a:p>
          <a:p>
            <a:r>
              <a:rPr lang="en-US" dirty="0" smtClean="0"/>
              <a:t>Physical state</a:t>
            </a:r>
          </a:p>
          <a:p>
            <a:r>
              <a:rPr lang="en-US" dirty="0" smtClean="0"/>
              <a:t>Emotional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33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TWAS A DUMB APE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TWAS A DUMB APE</dc:title>
  <dc:creator>Windows User</dc:creator>
  <cp:lastModifiedBy>Windows User</cp:lastModifiedBy>
  <cp:revision>4</cp:revision>
  <dcterms:created xsi:type="dcterms:W3CDTF">2013-05-21T14:04:18Z</dcterms:created>
  <dcterms:modified xsi:type="dcterms:W3CDTF">2014-05-06T15:19:34Z</dcterms:modified>
</cp:coreProperties>
</file>