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6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2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1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1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4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270C-E9B4-4888-AC24-85609E5A2EE4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F75B6-AD2A-4EDB-90A7-939C96ED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USAR EL SUBJUNTIVO: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 err="1" smtClean="0"/>
              <a:t>Necesitas</a:t>
            </a:r>
            <a:r>
              <a:rPr lang="en-US" b="1" u="sng" dirty="0" smtClean="0"/>
              <a:t> un </a:t>
            </a:r>
            <a:r>
              <a:rPr lang="en-US" b="1" u="sng" dirty="0" err="1" smtClean="0"/>
              <a:t>cambio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sujeto</a:t>
            </a:r>
            <a:r>
              <a:rPr lang="en-US" b="1" u="sng" dirty="0" smtClean="0"/>
              <a:t>.</a:t>
            </a:r>
          </a:p>
          <a:p>
            <a:pPr marL="0" indent="0">
              <a:buNone/>
            </a:pPr>
            <a:r>
              <a:rPr lang="en-US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b="1" i="1" u="sng" dirty="0" err="1" smtClean="0"/>
              <a:t>haga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importante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i="1" u="sng" dirty="0" err="1" smtClean="0"/>
              <a:t>lleguen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DON’T GO SUBJUNTIVE HAPPY!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ganar</a:t>
            </a:r>
            <a:r>
              <a:rPr lang="en-US" dirty="0" smtClean="0"/>
              <a:t> la </a:t>
            </a:r>
            <a:r>
              <a:rPr lang="en-US" dirty="0" err="1" smtClean="0"/>
              <a:t>lotería</a:t>
            </a:r>
            <a:r>
              <a:rPr lang="en-US" dirty="0" smtClean="0"/>
              <a:t>. (no </a:t>
            </a:r>
            <a:r>
              <a:rPr lang="en-US" dirty="0" err="1" smtClean="0"/>
              <a:t>cambio</a:t>
            </a:r>
            <a:r>
              <a:rPr lang="en-US" dirty="0" smtClean="0"/>
              <a:t> de </a:t>
            </a:r>
            <a:r>
              <a:rPr lang="en-US" dirty="0" err="1" smtClean="0"/>
              <a:t>sujeto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vivir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8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DEBES USAR “</a:t>
            </a:r>
            <a:r>
              <a:rPr lang="en-US" i="1" dirty="0"/>
              <a:t>QUE</a:t>
            </a:r>
            <a:r>
              <a:rPr lang="en-US" dirty="0"/>
              <a:t>” EN LA FRASE.</a:t>
            </a:r>
            <a:br>
              <a:rPr lang="en-US" dirty="0"/>
            </a:br>
            <a:r>
              <a:rPr lang="en-US" dirty="0"/>
              <a:t>EL SUBJUNTIVO ES EL </a:t>
            </a:r>
            <a:r>
              <a:rPr lang="en-US" b="1" dirty="0"/>
              <a:t>SEGUNDO</a:t>
            </a:r>
            <a:r>
              <a:rPr lang="en-US" dirty="0"/>
              <a:t> VERBO EN LA FRASE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i="1" u="sng" dirty="0" err="1" smtClean="0"/>
              <a:t>vengas</a:t>
            </a:r>
            <a:r>
              <a:rPr lang="en-US" dirty="0" smtClean="0"/>
              <a:t> a la fiesta.</a:t>
            </a:r>
          </a:p>
          <a:p>
            <a:pPr marL="0" indent="0">
              <a:buNone/>
            </a:pPr>
            <a:r>
              <a:rPr lang="en-US" b="1" dirty="0" smtClean="0"/>
              <a:t>No </a:t>
            </a:r>
            <a:r>
              <a:rPr lang="en-US" b="1" dirty="0" err="1" smtClean="0"/>
              <a:t>cree</a:t>
            </a:r>
            <a:r>
              <a:rPr lang="en-US" b="1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Jorge </a:t>
            </a:r>
            <a:r>
              <a:rPr lang="en-US" b="1" i="1" u="sng" dirty="0" err="1" smtClean="0"/>
              <a:t>tenga</a:t>
            </a:r>
            <a:r>
              <a:rPr lang="en-US" dirty="0" smtClean="0"/>
              <a:t> </a:t>
            </a:r>
            <a:r>
              <a:rPr lang="en-US" dirty="0" err="1" smtClean="0"/>
              <a:t>novia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necesario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b="1" i="1" u="sng" dirty="0" err="1" smtClean="0"/>
              <a:t>asistan</a:t>
            </a:r>
            <a:r>
              <a:rPr lang="en-US" dirty="0" smtClean="0"/>
              <a:t> a la </a:t>
            </a:r>
            <a:r>
              <a:rPr lang="en-US" dirty="0" err="1" smtClean="0"/>
              <a:t>universidad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dudoso</a:t>
            </a:r>
            <a:r>
              <a:rPr lang="en-US" b="1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i="1" u="sng" dirty="0" err="1" smtClean="0"/>
              <a:t>empiecen</a:t>
            </a:r>
            <a:r>
              <a:rPr lang="en-US" b="1" u="sng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6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“triggers”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Sugerir</a:t>
            </a:r>
            <a:r>
              <a:rPr lang="en-US" dirty="0" smtClean="0"/>
              <a:t> (e to </a:t>
            </a:r>
            <a:r>
              <a:rPr lang="en-US" dirty="0" err="1" smtClean="0"/>
              <a:t>ie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Recomendar</a:t>
            </a:r>
            <a:r>
              <a:rPr lang="en-US" dirty="0" smtClean="0"/>
              <a:t> (e to </a:t>
            </a:r>
            <a:r>
              <a:rPr lang="en-US" dirty="0" err="1" smtClean="0"/>
              <a:t>ie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Exigir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Rogar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Enojarse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Alegrarse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Temer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Prohibir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Permitir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Querer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Mandar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Desear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“triggers”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dudoso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creer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Negar</a:t>
            </a:r>
            <a:r>
              <a:rPr lang="en-US" dirty="0" smtClean="0"/>
              <a:t> (e to </a:t>
            </a:r>
            <a:r>
              <a:rPr lang="en-US" dirty="0" err="1" smtClean="0"/>
              <a:t>ie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“Triggers”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indicativo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Creer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negar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dudar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PARA USAR EL SUBJUNTIVO:</vt:lpstr>
      <vt:lpstr>PowerPoint Presentation</vt:lpstr>
      <vt:lpstr>Algunos verbos que son “triggers” para el subjuntivo</vt:lpstr>
      <vt:lpstr>Más “triggers” para el subjuntivo</vt:lpstr>
      <vt:lpstr>“Triggers” para el indicativo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el subjuntivo</dc:title>
  <dc:creator>Windows User</dc:creator>
  <cp:lastModifiedBy>Windows User</cp:lastModifiedBy>
  <cp:revision>6</cp:revision>
  <dcterms:created xsi:type="dcterms:W3CDTF">2012-03-02T22:14:11Z</dcterms:created>
  <dcterms:modified xsi:type="dcterms:W3CDTF">2012-03-02T23:28:05Z</dcterms:modified>
</cp:coreProperties>
</file>