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1205BB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7989-DD37-4B68-966E-D20C2D5FB92F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7B0EA-B319-426E-825C-CF5EC10E5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43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7989-DD37-4B68-966E-D20C2D5FB92F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7B0EA-B319-426E-825C-CF5EC10E5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8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7989-DD37-4B68-966E-D20C2D5FB92F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7B0EA-B319-426E-825C-CF5EC10E5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9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7989-DD37-4B68-966E-D20C2D5FB92F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7B0EA-B319-426E-825C-CF5EC10E5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7989-DD37-4B68-966E-D20C2D5FB92F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7B0EA-B319-426E-825C-CF5EC10E5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4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7989-DD37-4B68-966E-D20C2D5FB92F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7B0EA-B319-426E-825C-CF5EC10E5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9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7989-DD37-4B68-966E-D20C2D5FB92F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7B0EA-B319-426E-825C-CF5EC10E5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2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7989-DD37-4B68-966E-D20C2D5FB92F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7B0EA-B319-426E-825C-CF5EC10E5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8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7989-DD37-4B68-966E-D20C2D5FB92F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7B0EA-B319-426E-825C-CF5EC10E5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37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7989-DD37-4B68-966E-D20C2D5FB92F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7B0EA-B319-426E-825C-CF5EC10E5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1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7989-DD37-4B68-966E-D20C2D5FB92F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7B0EA-B319-426E-825C-CF5EC10E5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39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77989-DD37-4B68-966E-D20C2D5FB92F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7B0EA-B319-426E-825C-CF5EC10E5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0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conversación</a:t>
            </a:r>
            <a:r>
              <a:rPr lang="en-US" dirty="0" smtClean="0"/>
              <a:t> entre los </a:t>
            </a:r>
            <a:r>
              <a:rPr lang="en-US" dirty="0" err="1" smtClean="0"/>
              <a:t>compañeros</a:t>
            </a:r>
            <a:r>
              <a:rPr lang="en-US" dirty="0" smtClean="0"/>
              <a:t> de </a:t>
            </a:r>
            <a:r>
              <a:rPr lang="en-US" dirty="0" err="1" smtClean="0"/>
              <a:t>cuarto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Compañero</a:t>
            </a:r>
            <a:r>
              <a:rPr lang="en-US" b="1" dirty="0" smtClean="0"/>
              <a:t> </a:t>
            </a:r>
            <a:r>
              <a:rPr lang="en-US" b="1" dirty="0" err="1" smtClean="0"/>
              <a:t>uno</a:t>
            </a:r>
            <a:r>
              <a:rPr lang="en-US" dirty="0" smtClean="0"/>
              <a:t>: ¡</a:t>
            </a:r>
            <a:r>
              <a:rPr lang="en-US" dirty="0" smtClean="0">
                <a:solidFill>
                  <a:srgbClr val="00B050"/>
                </a:solidFill>
              </a:rPr>
              <a:t>Hay </a:t>
            </a:r>
            <a:r>
              <a:rPr lang="en-US" dirty="0" err="1" smtClean="0">
                <a:solidFill>
                  <a:srgbClr val="00B050"/>
                </a:solidFill>
              </a:rPr>
              <a:t>que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arreglar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la </a:t>
            </a:r>
            <a:r>
              <a:rPr lang="en-US" dirty="0" err="1" smtClean="0"/>
              <a:t>sala</a:t>
            </a:r>
            <a:r>
              <a:rPr lang="en-US" dirty="0" smtClean="0"/>
              <a:t>! </a:t>
            </a:r>
            <a:r>
              <a:rPr lang="en-US" dirty="0" err="1" smtClean="0"/>
              <a:t>Mis</a:t>
            </a:r>
            <a:r>
              <a:rPr lang="en-US" dirty="0" smtClean="0"/>
              <a:t> padres </a:t>
            </a:r>
            <a:r>
              <a:rPr lang="en-US" dirty="0" err="1" smtClean="0"/>
              <a:t>vienen</a:t>
            </a:r>
            <a:r>
              <a:rPr lang="en-US" dirty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noche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7030A0"/>
                </a:solidFill>
              </a:rPr>
              <a:t>Debes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ayudarme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con </a:t>
            </a:r>
            <a:r>
              <a:rPr lang="en-US" i="1" dirty="0" smtClean="0">
                <a:solidFill>
                  <a:srgbClr val="1205BB"/>
                </a:solidFill>
              </a:rPr>
              <a:t>los </a:t>
            </a:r>
            <a:r>
              <a:rPr lang="en-US" i="1" dirty="0" err="1" smtClean="0">
                <a:solidFill>
                  <a:srgbClr val="1205BB"/>
                </a:solidFill>
              </a:rPr>
              <a:t>quehaceres</a:t>
            </a:r>
            <a:r>
              <a:rPr lang="en-US" dirty="0" smtClean="0"/>
              <a:t>. ¡</a:t>
            </a:r>
            <a:r>
              <a:rPr lang="en-US" dirty="0" smtClean="0">
                <a:solidFill>
                  <a:srgbClr val="00B0F0"/>
                </a:solidFill>
              </a:rPr>
              <a:t>No </a:t>
            </a:r>
            <a:r>
              <a:rPr lang="en-US" dirty="0" err="1" smtClean="0">
                <a:solidFill>
                  <a:srgbClr val="00B0F0"/>
                </a:solidFill>
              </a:rPr>
              <a:t>juegues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los </a:t>
            </a:r>
            <a:r>
              <a:rPr lang="en-US" dirty="0" err="1" smtClean="0"/>
              <a:t>videojuegos</a:t>
            </a:r>
            <a:r>
              <a:rPr lang="en-US" dirty="0" smtClean="0"/>
              <a:t> </a:t>
            </a:r>
            <a:r>
              <a:rPr lang="en-US" dirty="0" err="1" smtClean="0"/>
              <a:t>ahora</a:t>
            </a:r>
            <a:r>
              <a:rPr lang="en-US" dirty="0" smtClean="0"/>
              <a:t>! </a:t>
            </a:r>
            <a:r>
              <a:rPr lang="en-US" i="1" dirty="0" smtClean="0">
                <a:solidFill>
                  <a:srgbClr val="1205BB"/>
                </a:solidFill>
              </a:rPr>
              <a:t>No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1205BB"/>
                </a:solidFill>
              </a:rPr>
              <a:t>es</a:t>
            </a:r>
            <a:r>
              <a:rPr lang="en-US" i="1" dirty="0" smtClean="0">
                <a:solidFill>
                  <a:srgbClr val="1205BB"/>
                </a:solidFill>
              </a:rPr>
              <a:t> </a:t>
            </a:r>
            <a:r>
              <a:rPr lang="en-US" i="1" dirty="0" err="1" smtClean="0">
                <a:solidFill>
                  <a:srgbClr val="1205BB"/>
                </a:solidFill>
              </a:rPr>
              <a:t>justo</a:t>
            </a:r>
            <a:r>
              <a:rPr lang="en-US" i="1" dirty="0" smtClean="0">
                <a:solidFill>
                  <a:srgbClr val="1205BB"/>
                </a:solidFill>
              </a:rPr>
              <a:t> </a:t>
            </a:r>
            <a:r>
              <a:rPr lang="en-US" dirty="0" smtClean="0"/>
              <a:t>que </a:t>
            </a:r>
            <a:r>
              <a:rPr lang="en-US" dirty="0" err="1" smtClean="0"/>
              <a:t>tengo</a:t>
            </a:r>
            <a:r>
              <a:rPr lang="en-US" dirty="0" smtClean="0"/>
              <a:t> que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Compañero</a:t>
            </a:r>
            <a:r>
              <a:rPr lang="en-US" b="1" dirty="0" smtClean="0"/>
              <a:t> dos</a:t>
            </a:r>
            <a:r>
              <a:rPr lang="en-US" dirty="0" smtClean="0"/>
              <a:t>: </a:t>
            </a:r>
            <a:r>
              <a:rPr lang="en-US" dirty="0" smtClean="0"/>
              <a:t> No </a:t>
            </a:r>
            <a:r>
              <a:rPr lang="en-US" dirty="0" err="1" smtClean="0"/>
              <a:t>estoy</a:t>
            </a:r>
            <a:r>
              <a:rPr lang="en-US" dirty="0" smtClean="0"/>
              <a:t> de </a:t>
            </a:r>
            <a:r>
              <a:rPr lang="en-US" dirty="0" err="1" smtClean="0"/>
              <a:t>acuerdo</a:t>
            </a:r>
            <a:r>
              <a:rPr lang="en-US" dirty="0" smtClean="0"/>
              <a:t>. No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hacerlo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saqué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la </a:t>
            </a:r>
            <a:r>
              <a:rPr lang="en-US" dirty="0" err="1" smtClean="0"/>
              <a:t>basura</a:t>
            </a:r>
            <a:r>
              <a:rPr lang="en-US" dirty="0" smtClean="0"/>
              <a:t> </a:t>
            </a:r>
            <a:r>
              <a:rPr lang="en-US" dirty="0" err="1" smtClean="0"/>
              <a:t>ayer</a:t>
            </a:r>
            <a:r>
              <a:rPr lang="en-US" dirty="0" smtClean="0"/>
              <a:t>.  ¡</a:t>
            </a:r>
            <a:r>
              <a:rPr lang="en-US" dirty="0" err="1" smtClean="0">
                <a:solidFill>
                  <a:srgbClr val="00B0F0"/>
                </a:solidFill>
              </a:rPr>
              <a:t>Saca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la </a:t>
            </a:r>
            <a:r>
              <a:rPr lang="en-US" dirty="0" err="1" smtClean="0"/>
              <a:t>basura</a:t>
            </a:r>
            <a:r>
              <a:rPr lang="en-US" dirty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b="1" dirty="0" err="1" smtClean="0"/>
              <a:t>Compañero</a:t>
            </a:r>
            <a:r>
              <a:rPr lang="en-US" b="1" dirty="0" smtClean="0"/>
              <a:t> </a:t>
            </a:r>
            <a:r>
              <a:rPr lang="en-US" b="1" dirty="0" err="1" smtClean="0"/>
              <a:t>uno</a:t>
            </a:r>
            <a:r>
              <a:rPr lang="en-US" dirty="0" smtClean="0"/>
              <a:t>: No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verdad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Yo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lo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hice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ayer</a:t>
            </a:r>
            <a:r>
              <a:rPr lang="en-US" dirty="0" smtClean="0"/>
              <a:t>.  </a:t>
            </a:r>
            <a:r>
              <a:rPr lang="en-US" i="1" dirty="0" err="1" smtClean="0">
                <a:solidFill>
                  <a:srgbClr val="1205BB"/>
                </a:solidFill>
              </a:rPr>
              <a:t>Yo</a:t>
            </a:r>
            <a:r>
              <a:rPr lang="en-US" i="1" dirty="0" smtClean="0">
                <a:solidFill>
                  <a:srgbClr val="1205BB"/>
                </a:solidFill>
              </a:rPr>
              <a:t> lo </a:t>
            </a:r>
            <a:r>
              <a:rPr lang="en-US" i="1" dirty="0" err="1" smtClean="0">
                <a:solidFill>
                  <a:srgbClr val="1205BB"/>
                </a:solidFill>
              </a:rPr>
              <a:t>hice</a:t>
            </a:r>
            <a:r>
              <a:rPr lang="en-US" i="1" dirty="0" smtClean="0">
                <a:solidFill>
                  <a:srgbClr val="1205BB"/>
                </a:solidFill>
              </a:rPr>
              <a:t> mil </a:t>
            </a:r>
            <a:r>
              <a:rPr lang="en-US" i="1" dirty="0" err="1" smtClean="0">
                <a:solidFill>
                  <a:srgbClr val="1205BB"/>
                </a:solidFill>
              </a:rPr>
              <a:t>veces</a:t>
            </a:r>
            <a:r>
              <a:rPr lang="en-US" i="1" dirty="0" smtClean="0">
                <a:solidFill>
                  <a:srgbClr val="1205BB"/>
                </a:solidFill>
              </a:rPr>
              <a:t>. </a:t>
            </a:r>
            <a:r>
              <a:rPr lang="en-US" dirty="0" smtClean="0"/>
              <a:t>Mira,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emergencia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7030A0"/>
                </a:solidFill>
              </a:rPr>
              <a:t>Debes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hacer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/>
              <a:t>algo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00B0F0"/>
                </a:solidFill>
              </a:rPr>
              <a:t>Barre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el </a:t>
            </a:r>
            <a:r>
              <a:rPr lang="en-US" dirty="0" err="1" smtClean="0"/>
              <a:t>piso</a:t>
            </a:r>
            <a:r>
              <a:rPr lang="en-US" dirty="0" smtClean="0">
                <a:solidFill>
                  <a:srgbClr val="00B0F0"/>
                </a:solidFill>
              </a:rPr>
              <a:t>, </a:t>
            </a:r>
            <a:r>
              <a:rPr lang="en-US" dirty="0" err="1" smtClean="0">
                <a:solidFill>
                  <a:srgbClr val="00B0F0"/>
                </a:solidFill>
              </a:rPr>
              <a:t>limpia</a:t>
            </a:r>
            <a:r>
              <a:rPr lang="en-US" dirty="0" smtClean="0"/>
              <a:t> el </a:t>
            </a:r>
            <a:r>
              <a:rPr lang="en-US" dirty="0" err="1" smtClean="0"/>
              <a:t>baño</a:t>
            </a:r>
            <a:r>
              <a:rPr lang="en-US" dirty="0" smtClean="0">
                <a:solidFill>
                  <a:srgbClr val="00B0F0"/>
                </a:solidFill>
              </a:rPr>
              <a:t>, </a:t>
            </a:r>
            <a:r>
              <a:rPr lang="en-US" dirty="0" err="1" smtClean="0">
                <a:solidFill>
                  <a:srgbClr val="00B0F0"/>
                </a:solidFill>
              </a:rPr>
              <a:t>pasa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la </a:t>
            </a:r>
            <a:r>
              <a:rPr lang="en-US" i="1" dirty="0" err="1" smtClean="0">
                <a:solidFill>
                  <a:srgbClr val="1205BB"/>
                </a:solidFill>
              </a:rPr>
              <a:t>aspiradora</a:t>
            </a:r>
            <a:r>
              <a:rPr lang="en-US" dirty="0"/>
              <a:t> 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sacude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i="1" dirty="0" smtClean="0">
                <a:solidFill>
                  <a:srgbClr val="1205BB"/>
                </a:solidFill>
              </a:rPr>
              <a:t>los </a:t>
            </a:r>
            <a:r>
              <a:rPr lang="en-US" i="1" dirty="0" err="1" smtClean="0">
                <a:solidFill>
                  <a:srgbClr val="1205BB"/>
                </a:solidFill>
              </a:rPr>
              <a:t>muebles</a:t>
            </a:r>
            <a:r>
              <a:rPr lang="en-US" i="1" dirty="0" smtClean="0">
                <a:solidFill>
                  <a:srgbClr val="1205BB"/>
                </a:solidFill>
              </a:rPr>
              <a:t>.  </a:t>
            </a:r>
            <a:r>
              <a:rPr lang="en-US" dirty="0" smtClean="0"/>
              <a:t>No me </a:t>
            </a:r>
            <a:r>
              <a:rPr lang="en-US" dirty="0" err="1" smtClean="0"/>
              <a:t>importa</a:t>
            </a:r>
            <a:r>
              <a:rPr lang="en-US" dirty="0" smtClean="0"/>
              <a:t> 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haces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haz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/>
              <a:t>algo</a:t>
            </a:r>
            <a:r>
              <a:rPr lang="en-US" dirty="0" smtClean="0"/>
              <a:t>. No, ¡</a:t>
            </a:r>
            <a:r>
              <a:rPr lang="en-US" dirty="0" smtClean="0">
                <a:solidFill>
                  <a:srgbClr val="00B0F0"/>
                </a:solidFill>
              </a:rPr>
              <a:t>no mires </a:t>
            </a:r>
            <a:r>
              <a:rPr lang="en-US" dirty="0" smtClean="0"/>
              <a:t>la </a:t>
            </a:r>
            <a:r>
              <a:rPr lang="en-US" dirty="0" err="1" smtClean="0"/>
              <a:t>televisión</a:t>
            </a:r>
            <a:r>
              <a:rPr lang="en-US" dirty="0" smtClean="0"/>
              <a:t> </a:t>
            </a:r>
            <a:r>
              <a:rPr lang="en-US" dirty="0" err="1" smtClean="0"/>
              <a:t>ahora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b="1" dirty="0" err="1" smtClean="0"/>
              <a:t>Compañero</a:t>
            </a:r>
            <a:r>
              <a:rPr lang="en-US" b="1" dirty="0" smtClean="0"/>
              <a:t> dos</a:t>
            </a:r>
            <a:r>
              <a:rPr lang="en-US" dirty="0" smtClean="0"/>
              <a:t>: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barrí</a:t>
            </a:r>
            <a:r>
              <a:rPr lang="en-US" dirty="0" smtClean="0"/>
              <a:t> la </a:t>
            </a:r>
            <a:r>
              <a:rPr lang="en-US" dirty="0" err="1" smtClean="0"/>
              <a:t>semana</a:t>
            </a:r>
            <a:r>
              <a:rPr lang="en-US" dirty="0" smtClean="0"/>
              <a:t> </a:t>
            </a:r>
            <a:r>
              <a:rPr lang="en-US" dirty="0" err="1" smtClean="0"/>
              <a:t>pasada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limpié</a:t>
            </a:r>
            <a:r>
              <a:rPr lang="en-US" dirty="0" smtClean="0"/>
              <a:t> el </a:t>
            </a:r>
            <a:r>
              <a:rPr lang="en-US" dirty="0" err="1" smtClean="0"/>
              <a:t>baño</a:t>
            </a:r>
            <a:r>
              <a:rPr lang="en-US" dirty="0" smtClean="0"/>
              <a:t> </a:t>
            </a:r>
            <a:r>
              <a:rPr lang="en-US" dirty="0" err="1" smtClean="0"/>
              <a:t>también</a:t>
            </a:r>
            <a:r>
              <a:rPr lang="en-US" dirty="0" smtClean="0"/>
              <a:t>.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tuviste</a:t>
            </a:r>
            <a:r>
              <a:rPr lang="en-US" dirty="0" smtClean="0"/>
              <a:t> la fiesta. No </a:t>
            </a:r>
            <a:r>
              <a:rPr lang="en-US" dirty="0" err="1" smtClean="0"/>
              <a:t>es</a:t>
            </a:r>
            <a:r>
              <a:rPr lang="en-US" dirty="0" smtClean="0"/>
              <a:t> mi </a:t>
            </a:r>
            <a:r>
              <a:rPr lang="en-US" dirty="0" err="1" smtClean="0"/>
              <a:t>problema</a:t>
            </a:r>
            <a:r>
              <a:rPr lang="en-US" dirty="0" smtClean="0"/>
              <a:t>.</a:t>
            </a:r>
            <a:r>
              <a:rPr lang="en-US" i="1" dirty="0" smtClean="0">
                <a:solidFill>
                  <a:srgbClr val="1205BB"/>
                </a:solidFill>
              </a:rPr>
              <a:t> </a:t>
            </a:r>
            <a:r>
              <a:rPr lang="en-US" dirty="0" err="1" smtClean="0"/>
              <a:t>Yo</a:t>
            </a:r>
            <a:r>
              <a:rPr lang="en-US" dirty="0" smtClean="0"/>
              <a:t> no </a:t>
            </a:r>
            <a:r>
              <a:rPr lang="en-US" dirty="0" err="1" smtClean="0">
                <a:solidFill>
                  <a:srgbClr val="002060"/>
                </a:solidFill>
              </a:rPr>
              <a:t>voy</a:t>
            </a:r>
            <a:r>
              <a:rPr lang="en-US" dirty="0" smtClean="0">
                <a:solidFill>
                  <a:srgbClr val="002060"/>
                </a:solidFill>
              </a:rPr>
              <a:t> a </a:t>
            </a:r>
            <a:r>
              <a:rPr lang="en-US" dirty="0" err="1" smtClean="0">
                <a:solidFill>
                  <a:srgbClr val="002060"/>
                </a:solidFill>
              </a:rPr>
              <a:t>trabajar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Prefiero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dormir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00B0F0"/>
                </a:solidFill>
              </a:rPr>
              <a:t>Hazlo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B050"/>
                </a:solidFill>
              </a:rPr>
              <a:t>Hay </a:t>
            </a:r>
            <a:r>
              <a:rPr lang="en-US" dirty="0" err="1" smtClean="0">
                <a:solidFill>
                  <a:srgbClr val="00B050"/>
                </a:solidFill>
              </a:rPr>
              <a:t>que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pensar</a:t>
            </a:r>
            <a:r>
              <a:rPr lang="en-US" dirty="0" smtClean="0"/>
              <a:t>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consequencias</a:t>
            </a:r>
            <a:r>
              <a:rPr lang="en-US" dirty="0" smtClean="0"/>
              <a:t> de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acciones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Compañero</a:t>
            </a:r>
            <a:r>
              <a:rPr lang="en-US" b="1" dirty="0" smtClean="0"/>
              <a:t> </a:t>
            </a:r>
            <a:r>
              <a:rPr lang="en-US" b="1" dirty="0" err="1" smtClean="0"/>
              <a:t>uno</a:t>
            </a:r>
            <a:r>
              <a:rPr lang="en-US" dirty="0" smtClean="0"/>
              <a:t>: ¡</a:t>
            </a:r>
            <a:r>
              <a:rPr lang="en-US" dirty="0" smtClean="0">
                <a:solidFill>
                  <a:srgbClr val="00B050"/>
                </a:solidFill>
              </a:rPr>
              <a:t>Hay </a:t>
            </a:r>
            <a:r>
              <a:rPr lang="en-US" dirty="0" err="1" smtClean="0">
                <a:solidFill>
                  <a:srgbClr val="00B050"/>
                </a:solidFill>
              </a:rPr>
              <a:t>que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buscar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otro</a:t>
            </a:r>
            <a:r>
              <a:rPr lang="en-US" dirty="0" smtClean="0"/>
              <a:t> </a:t>
            </a:r>
            <a:r>
              <a:rPr lang="en-US" dirty="0" err="1" smtClean="0"/>
              <a:t>compañero</a:t>
            </a:r>
            <a:r>
              <a:rPr lang="en-US" dirty="0" smtClean="0"/>
              <a:t> de </a:t>
            </a:r>
            <a:r>
              <a:rPr lang="en-US" dirty="0" err="1" smtClean="0"/>
              <a:t>cuarto</a:t>
            </a:r>
            <a:r>
              <a:rPr lang="en-US" dirty="0" smtClean="0"/>
              <a:t>! </a:t>
            </a:r>
            <a:r>
              <a:rPr lang="en-US" dirty="0" err="1" smtClean="0"/>
              <a:t>Aquí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FF"/>
                </a:solidFill>
              </a:rPr>
              <a:t>se </a:t>
            </a:r>
            <a:r>
              <a:rPr lang="en-US" dirty="0" err="1" smtClean="0">
                <a:solidFill>
                  <a:srgbClr val="FF00FF"/>
                </a:solidFill>
              </a:rPr>
              <a:t>ayuda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a un amigo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Compañero</a:t>
            </a:r>
            <a:r>
              <a:rPr lang="en-US" b="1" dirty="0" smtClean="0"/>
              <a:t> dos</a:t>
            </a:r>
            <a:r>
              <a:rPr lang="en-US" dirty="0" smtClean="0"/>
              <a:t>: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.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FFFF"/>
                </a:solidFill>
              </a:rPr>
              <a:t>voy</a:t>
            </a:r>
            <a:r>
              <a:rPr lang="en-US" dirty="0" smtClean="0">
                <a:solidFill>
                  <a:srgbClr val="00FFFF"/>
                </a:solidFill>
              </a:rPr>
              <a:t> a </a:t>
            </a:r>
            <a:r>
              <a:rPr lang="en-US" dirty="0" err="1" smtClean="0">
                <a:solidFill>
                  <a:srgbClr val="00FFFF"/>
                </a:solidFill>
              </a:rPr>
              <a:t>trabajar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Compañero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: Gracias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el </a:t>
            </a:r>
            <a:r>
              <a:rPr lang="en-US" dirty="0" err="1" smtClean="0"/>
              <a:t>trabajo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187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219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Una conversación entre los compañeros de cuarto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Benko, Gail P</cp:lastModifiedBy>
  <cp:revision>14</cp:revision>
  <dcterms:created xsi:type="dcterms:W3CDTF">2014-01-04T00:46:54Z</dcterms:created>
  <dcterms:modified xsi:type="dcterms:W3CDTF">2016-01-13T17:48:12Z</dcterms:modified>
</cp:coreProperties>
</file>