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85" r:id="rId6"/>
    <p:sldId id="279" r:id="rId7"/>
    <p:sldId id="286" r:id="rId8"/>
    <p:sldId id="287" r:id="rId9"/>
    <p:sldId id="288" r:id="rId10"/>
    <p:sldId id="289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7" r:id="rId19"/>
    <p:sldId id="265" r:id="rId20"/>
    <p:sldId id="290" r:id="rId21"/>
    <p:sldId id="292" r:id="rId22"/>
    <p:sldId id="293" r:id="rId23"/>
    <p:sldId id="291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8" r:id="rId36"/>
    <p:sldId id="280" r:id="rId37"/>
    <p:sldId id="281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6DC8-3EBA-4C13-8FB7-D35D109E09F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70C3-BFD1-49BE-8739-040C77E68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6DC8-3EBA-4C13-8FB7-D35D109E09F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70C3-BFD1-49BE-8739-040C77E68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6DC8-3EBA-4C13-8FB7-D35D109E09F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70C3-BFD1-49BE-8739-040C77E68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6DC8-3EBA-4C13-8FB7-D35D109E09F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70C3-BFD1-49BE-8739-040C77E68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6DC8-3EBA-4C13-8FB7-D35D109E09F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70C3-BFD1-49BE-8739-040C77E68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6DC8-3EBA-4C13-8FB7-D35D109E09F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70C3-BFD1-49BE-8739-040C77E68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6DC8-3EBA-4C13-8FB7-D35D109E09F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70C3-BFD1-49BE-8739-040C77E68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6DC8-3EBA-4C13-8FB7-D35D109E09F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70C3-BFD1-49BE-8739-040C77E68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6DC8-3EBA-4C13-8FB7-D35D109E09F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70C3-BFD1-49BE-8739-040C77E68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6DC8-3EBA-4C13-8FB7-D35D109E09F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70C3-BFD1-49BE-8739-040C77E68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6DC8-3EBA-4C13-8FB7-D35D109E09F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70C3-BFD1-49BE-8739-040C77E68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6DC8-3EBA-4C13-8FB7-D35D109E09FA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170C3-BFD1-49BE-8739-040C77E68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docid=PDFyQ1WAq3exhM&amp;tbnid=X8VYrkAINutwiM:&amp;ved=0CAUQjRw&amp;url=http://cheezburger.com/4411878400&amp;ei=B6GTUYa3Hcuy0AHWvYDYCA&amp;bvm=bv.46471029,d.dmg&amp;psig=AFQjCNEUVM0plMjD3lTjgheIaz9E0QDQmA&amp;ust=136871588370876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Unidad</a:t>
            </a:r>
            <a:r>
              <a:rPr lang="en-US" dirty="0" smtClean="0"/>
              <a:t> 7 </a:t>
            </a:r>
            <a:r>
              <a:rPr lang="en-US" dirty="0" err="1" smtClean="0"/>
              <a:t>lista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freír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haces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usas</a:t>
            </a:r>
            <a:r>
              <a:rPr lang="en-US" dirty="0" smtClean="0"/>
              <a:t> </a:t>
            </a:r>
            <a:r>
              <a:rPr lang="en-US" dirty="0" err="1" smtClean="0"/>
              <a:t>aceite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cocinar</a:t>
            </a:r>
            <a:endParaRPr lang="en-US" dirty="0"/>
          </a:p>
        </p:txBody>
      </p:sp>
      <p:pic>
        <p:nvPicPr>
          <p:cNvPr id="43010" name="Picture 2" descr="http://www.aulafacil.com/cocinacroquetas/FOTOGRAFIAS%20BAJADAS/FREIR%2010101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5114925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carbohidratos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pan, los </a:t>
            </a:r>
            <a:r>
              <a:rPr lang="en-US" dirty="0" err="1" smtClean="0"/>
              <a:t>fideos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papas</a:t>
            </a:r>
            <a:endParaRPr lang="en-US" dirty="0"/>
          </a:p>
        </p:txBody>
      </p:sp>
      <p:pic>
        <p:nvPicPr>
          <p:cNvPr id="25602" name="Picture 2" descr="http://zaharinzamir.blog.com/files/2010/03/car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evitar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Tratar</a:t>
            </a:r>
            <a:r>
              <a:rPr lang="en-US" dirty="0" smtClean="0"/>
              <a:t> de no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endParaRPr lang="en-US" dirty="0"/>
          </a:p>
        </p:txBody>
      </p:sp>
      <p:pic>
        <p:nvPicPr>
          <p:cNvPr id="24578" name="Picture 2" descr="http://www.drsymonds.com/patient_info/images/foods_to_av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1242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proteínas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carnes</a:t>
            </a:r>
            <a:r>
              <a:rPr lang="en-US" dirty="0" smtClean="0"/>
              <a:t>, los </a:t>
            </a:r>
            <a:r>
              <a:rPr lang="en-US" dirty="0" err="1" smtClean="0"/>
              <a:t>pescados</a:t>
            </a:r>
            <a:r>
              <a:rPr lang="en-US" dirty="0" smtClean="0"/>
              <a:t>, los </a:t>
            </a:r>
            <a:r>
              <a:rPr lang="en-US" dirty="0" err="1" smtClean="0"/>
              <a:t>huevos</a:t>
            </a:r>
            <a:r>
              <a:rPr lang="en-US" dirty="0" smtClean="0"/>
              <a:t>, los </a:t>
            </a:r>
            <a:r>
              <a:rPr lang="en-US" dirty="0" err="1" smtClean="0"/>
              <a:t>quesos</a:t>
            </a:r>
            <a:endParaRPr lang="en-US" dirty="0"/>
          </a:p>
        </p:txBody>
      </p:sp>
      <p:pic>
        <p:nvPicPr>
          <p:cNvPr id="23554" name="Picture 2" descr="http://www.vitalhealthzone.com/images/pro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381000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Añadir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de </a:t>
            </a:r>
            <a:r>
              <a:rPr lang="en-US" dirty="0" err="1" smtClean="0"/>
              <a:t>algo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receta</a:t>
            </a:r>
            <a:endParaRPr lang="en-US" dirty="0"/>
          </a:p>
        </p:txBody>
      </p:sp>
      <p:pic>
        <p:nvPicPr>
          <p:cNvPr id="22530" name="Picture 2" descr="http://i.ehow.com/images/a05/jf/jj/make-chicken-noodle-soup-_recipe-1.7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almendras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Un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nuez</a:t>
            </a:r>
            <a:endParaRPr lang="en-US" dirty="0"/>
          </a:p>
        </p:txBody>
      </p:sp>
      <p:pic>
        <p:nvPicPr>
          <p:cNvPr id="21506" name="Picture 2" descr="http://almondshealthbenefits.com/images/almo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62200"/>
            <a:ext cx="4429125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comida  </a:t>
            </a:r>
            <a:r>
              <a:rPr lang="en-US" dirty="0" err="1" smtClean="0"/>
              <a:t>congelada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comida </a:t>
            </a:r>
            <a:r>
              <a:rPr lang="en-US" dirty="0" err="1" smtClean="0"/>
              <a:t>que</a:t>
            </a:r>
            <a:r>
              <a:rPr lang="en-US" dirty="0" smtClean="0"/>
              <a:t> se pone en el </a:t>
            </a:r>
            <a:r>
              <a:rPr lang="en-US" dirty="0" err="1" smtClean="0"/>
              <a:t>congelador</a:t>
            </a:r>
            <a:r>
              <a:rPr lang="en-US" dirty="0" smtClean="0"/>
              <a:t>. </a:t>
            </a:r>
            <a:r>
              <a:rPr lang="en-US" dirty="0" err="1" smtClean="0"/>
              <a:t>Demasiado</a:t>
            </a:r>
            <a:r>
              <a:rPr lang="en-US" dirty="0" smtClean="0"/>
              <a:t> </a:t>
            </a:r>
            <a:r>
              <a:rPr lang="en-US" dirty="0" err="1" smtClean="0"/>
              <a:t>frío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comid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demasida</a:t>
            </a:r>
            <a:endParaRPr lang="en-US" dirty="0"/>
          </a:p>
        </p:txBody>
      </p:sp>
      <p:pic>
        <p:nvPicPr>
          <p:cNvPr id="20482" name="Picture 2" descr="http://www.partylandutah.com/blog/wp-content/uploads/2010/03/frozen_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43200"/>
            <a:ext cx="7543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cubrir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tapar</a:t>
            </a:r>
            <a:endParaRPr lang="en-US" dirty="0"/>
          </a:p>
        </p:txBody>
      </p:sp>
      <p:pic>
        <p:nvPicPr>
          <p:cNvPr id="19460" name="Picture 4" descr="http://4.bp.blogspot.com/_J3gTO_far3k/S6IdwAlLMJI/AAAAAAAAFjU/wDTxtEoiLQk/s400/2010_0316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taza</a:t>
            </a:r>
            <a:r>
              <a:rPr lang="en-US" dirty="0" smtClean="0"/>
              <a:t> de </a:t>
            </a:r>
            <a:r>
              <a:rPr lang="en-US" dirty="0" err="1" smtClean="0"/>
              <a:t>medir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cocinar</a:t>
            </a:r>
            <a:r>
              <a:rPr lang="en-US" dirty="0" smtClean="0"/>
              <a:t> y </a:t>
            </a:r>
            <a:r>
              <a:rPr lang="en-US" dirty="0" err="1" smtClean="0"/>
              <a:t>medir</a:t>
            </a:r>
            <a:r>
              <a:rPr lang="en-US" dirty="0" smtClean="0"/>
              <a:t> los </a:t>
            </a:r>
            <a:r>
              <a:rPr lang="en-US" dirty="0" err="1" smtClean="0"/>
              <a:t>ingredientes</a:t>
            </a:r>
            <a:endParaRPr lang="en-US" dirty="0"/>
          </a:p>
        </p:txBody>
      </p:sp>
      <p:pic>
        <p:nvPicPr>
          <p:cNvPr id="6146" name="Picture 2" descr="http://www.homebrewunderground.com/images/measuring-c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90800"/>
            <a:ext cx="38100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derretido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sólido</a:t>
            </a:r>
            <a:r>
              <a:rPr lang="en-US" dirty="0" smtClean="0"/>
              <a:t> cambia a forma </a:t>
            </a:r>
            <a:r>
              <a:rPr lang="en-US" dirty="0" err="1" smtClean="0"/>
              <a:t>líquida</a:t>
            </a:r>
            <a:endParaRPr lang="en-US" dirty="0"/>
          </a:p>
        </p:txBody>
      </p:sp>
      <p:pic>
        <p:nvPicPr>
          <p:cNvPr id="18434" name="Picture 2" descr="http://images.free-extras.com/pics/m/melted_chocolate_bar-1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00300"/>
            <a:ext cx="4642411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azúcar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blanco</a:t>
            </a:r>
            <a:r>
              <a:rPr lang="en-US" dirty="0" smtClean="0"/>
              <a:t> y </a:t>
            </a:r>
            <a:r>
              <a:rPr lang="en-US" dirty="0" err="1" smtClean="0"/>
              <a:t>dulce</a:t>
            </a:r>
            <a:endParaRPr lang="en-US" dirty="0"/>
          </a:p>
        </p:txBody>
      </p:sp>
      <p:pic>
        <p:nvPicPr>
          <p:cNvPr id="26626" name="Picture 2" descr="http://asktherd.files.wordpress.com/2010/10/su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19400"/>
            <a:ext cx="4858941" cy="4038600"/>
          </a:xfrm>
          <a:prstGeom prst="rect">
            <a:avLst/>
          </a:prstGeom>
          <a:noFill/>
        </p:spPr>
      </p:pic>
      <p:pic>
        <p:nvPicPr>
          <p:cNvPr id="26628" name="Picture 4" descr="http://whatscookingamerica.net/Cookie/CookiePhotos/PowderedSug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72" y="2133600"/>
            <a:ext cx="3283527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Mezclar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endParaRPr lang="en-US" dirty="0"/>
          </a:p>
        </p:txBody>
      </p:sp>
      <p:pic>
        <p:nvPicPr>
          <p:cNvPr id="1026" name="Picture 2" descr="https://i.chzbgr.com/maxW500/4411878400/hEE24A395/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1052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ají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picante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usa</a:t>
            </a:r>
            <a:r>
              <a:rPr lang="en-US" dirty="0" smtClean="0"/>
              <a:t> en la comida </a:t>
            </a:r>
            <a:r>
              <a:rPr lang="en-US" dirty="0" err="1" smtClean="0"/>
              <a:t>mexicana</a:t>
            </a:r>
            <a:endParaRPr lang="en-US" dirty="0"/>
          </a:p>
        </p:txBody>
      </p:sp>
      <p:pic>
        <p:nvPicPr>
          <p:cNvPr id="50178" name="Picture 2" descr="http://saboruniversal.com/wp-content/uploads/2008/12/tipos-de-ajie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000500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grasa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Debes</a:t>
            </a:r>
            <a:r>
              <a:rPr lang="en-US" dirty="0" smtClean="0"/>
              <a:t> </a:t>
            </a:r>
            <a:r>
              <a:rPr lang="en-US" dirty="0" err="1" smtClean="0"/>
              <a:t>evitarla</a:t>
            </a:r>
            <a:r>
              <a:rPr lang="en-US" dirty="0" smtClean="0"/>
              <a:t> y </a:t>
            </a:r>
            <a:r>
              <a:rPr lang="en-US" dirty="0" err="1" smtClean="0"/>
              <a:t>comerla</a:t>
            </a:r>
            <a:r>
              <a:rPr lang="en-US" dirty="0" smtClean="0"/>
              <a:t> en </a:t>
            </a:r>
            <a:r>
              <a:rPr lang="en-US" dirty="0" err="1" smtClean="0"/>
              <a:t>moderación</a:t>
            </a:r>
            <a:endParaRPr lang="en-US" dirty="0"/>
          </a:p>
        </p:txBody>
      </p:sp>
      <p:pic>
        <p:nvPicPr>
          <p:cNvPr id="51204" name="Picture 4" descr="DESCRI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76600"/>
            <a:ext cx="4572000" cy="3028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crudo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cocido</a:t>
            </a:r>
            <a:endParaRPr lang="en-US" dirty="0"/>
          </a:p>
        </p:txBody>
      </p:sp>
      <p:pic>
        <p:nvPicPr>
          <p:cNvPr id="48130" name="Picture 2" descr="http://www.dreamstime.com/uncooked-chicken-thumb15297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667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especias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www.homesandgardenjournal.com/wp-content/uploads/2010/09/spice-r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5718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Calentar</a:t>
            </a:r>
            <a:r>
              <a:rPr lang="en-US" dirty="0" smtClean="0"/>
              <a:t> un </a:t>
            </a:r>
            <a:r>
              <a:rPr lang="en-US" dirty="0" err="1" smtClean="0"/>
              <a:t>líquido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burbujas</a:t>
            </a:r>
            <a:r>
              <a:rPr lang="en-US" dirty="0" smtClean="0"/>
              <a:t> </a:t>
            </a:r>
            <a:r>
              <a:rPr lang="en-US" dirty="0" err="1" smtClean="0"/>
              <a:t>forman</a:t>
            </a:r>
            <a:endParaRPr lang="en-US" dirty="0"/>
          </a:p>
        </p:txBody>
      </p:sp>
      <p:pic>
        <p:nvPicPr>
          <p:cNvPr id="16386" name="Picture 2" descr="http://mohebban.burjalsaheb.com/wp-content/uploads/2009/05/b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194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Cocinar</a:t>
            </a:r>
            <a:r>
              <a:rPr lang="en-US" dirty="0" smtClean="0"/>
              <a:t> en el </a:t>
            </a:r>
            <a:r>
              <a:rPr lang="en-US" dirty="0" err="1" smtClean="0"/>
              <a:t>horno</a:t>
            </a:r>
            <a:endParaRPr lang="en-US" dirty="0"/>
          </a:p>
        </p:txBody>
      </p:sp>
      <p:pic>
        <p:nvPicPr>
          <p:cNvPr id="15362" name="Picture 2" descr="http://www.eclecticepicurean.com/Isabella%20Cooks/July21-slumber%20party/BBQ%20Buns/17-take%20out%20of%20o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004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echar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Poner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endParaRPr lang="en-US" dirty="0"/>
          </a:p>
        </p:txBody>
      </p:sp>
      <p:pic>
        <p:nvPicPr>
          <p:cNvPr id="14338" name="Picture 2" descr="http://elblogboyacense.com/wp-content/uploads/2008/03/echar-tom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14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Huele</a:t>
            </a:r>
            <a:r>
              <a:rPr lang="en-US" dirty="0" smtClean="0"/>
              <a:t>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Tiene</a:t>
            </a:r>
            <a:r>
              <a:rPr lang="en-US" dirty="0" smtClean="0"/>
              <a:t> un </a:t>
            </a:r>
            <a:r>
              <a:rPr lang="en-US" dirty="0" err="1" smtClean="0"/>
              <a:t>olor</a:t>
            </a:r>
            <a:r>
              <a:rPr lang="en-US" dirty="0" smtClean="0"/>
              <a:t>. La comida…</a:t>
            </a:r>
            <a:endParaRPr lang="en-US" dirty="0"/>
          </a:p>
        </p:txBody>
      </p:sp>
      <p:pic>
        <p:nvPicPr>
          <p:cNvPr id="11266" name="Picture 2" descr="http://sassywire.files.wordpress.com/2010/02/nm_smell_090710_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429000"/>
            <a:ext cx="3048000" cy="2286000"/>
          </a:xfrm>
          <a:prstGeom prst="rect">
            <a:avLst/>
          </a:prstGeom>
          <a:noFill/>
        </p:spPr>
      </p:pic>
      <p:pic>
        <p:nvPicPr>
          <p:cNvPr id="11268" name="Picture 4" descr="http://www.elements4health.com/images/stories/smell-f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2857500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huevos</a:t>
            </a:r>
            <a:r>
              <a:rPr lang="en-US" dirty="0" smtClean="0"/>
              <a:t> </a:t>
            </a:r>
            <a:r>
              <a:rPr lang="en-US" dirty="0" err="1" smtClean="0"/>
              <a:t>revueltos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://www.wizardrecipes.com/upload/Scrambled%20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819400"/>
            <a:ext cx="381952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Picar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Cortar</a:t>
            </a:r>
            <a:r>
              <a:rPr lang="en-US" dirty="0" smtClean="0"/>
              <a:t> en </a:t>
            </a:r>
            <a:r>
              <a:rPr lang="en-US" dirty="0" err="1" smtClean="0"/>
              <a:t>trozos</a:t>
            </a:r>
            <a:r>
              <a:rPr lang="en-US" dirty="0" smtClean="0"/>
              <a:t> </a:t>
            </a:r>
            <a:r>
              <a:rPr lang="en-US" dirty="0" err="1" smtClean="0"/>
              <a:t>pequeños</a:t>
            </a:r>
            <a:endParaRPr lang="en-US" dirty="0"/>
          </a:p>
        </p:txBody>
      </p:sp>
      <p:pic>
        <p:nvPicPr>
          <p:cNvPr id="41986" name="Picture 2" descr="http://s4.hubimg.com/u/272463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19400"/>
            <a:ext cx="4953000" cy="277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vende</a:t>
            </a:r>
            <a:r>
              <a:rPr lang="en-US" dirty="0" smtClean="0"/>
              <a:t> </a:t>
            </a:r>
            <a:r>
              <a:rPr lang="en-US" dirty="0" err="1" smtClean="0"/>
              <a:t>mucha</a:t>
            </a:r>
            <a:r>
              <a:rPr lang="en-US" dirty="0" smtClean="0"/>
              <a:t> comida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sopas</a:t>
            </a:r>
            <a:r>
              <a:rPr lang="en-US" dirty="0" smtClean="0"/>
              <a:t>, los frijoles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verduras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r>
              <a:rPr lang="en-US" dirty="0" smtClean="0"/>
              <a:t>. Se </a:t>
            </a:r>
            <a:r>
              <a:rPr lang="en-US" dirty="0" err="1" smtClean="0"/>
              <a:t>vende</a:t>
            </a:r>
            <a:r>
              <a:rPr lang="en-US" dirty="0" smtClean="0"/>
              <a:t> en…</a:t>
            </a:r>
            <a:endParaRPr lang="en-US" dirty="0"/>
          </a:p>
        </p:txBody>
      </p:sp>
      <p:pic>
        <p:nvPicPr>
          <p:cNvPr id="11266" name="Picture 2" descr="http://3.bp.blogspot.com/_aDsnEPO4mac/STmLz8nQq1I/AAAAAAAAA5c/GHIXV2hm99k/s400/can+of+s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76600"/>
            <a:ext cx="2819400" cy="2352675"/>
          </a:xfrm>
          <a:prstGeom prst="rect">
            <a:avLst/>
          </a:prstGeom>
          <a:noFill/>
        </p:spPr>
      </p:pic>
      <p:pic>
        <p:nvPicPr>
          <p:cNvPr id="11268" name="Picture 4" descr="http://moneysavingmom.com/wp-content/uploads/2010/05/libbys-vegeta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429000"/>
            <a:ext cx="2119471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salsa de </a:t>
            </a:r>
            <a:r>
              <a:rPr lang="en-US" dirty="0" err="1" smtClean="0"/>
              <a:t>tomate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hace</a:t>
            </a:r>
            <a:r>
              <a:rPr lang="en-US" dirty="0" smtClean="0"/>
              <a:t> de los </a:t>
            </a:r>
            <a:r>
              <a:rPr lang="en-US" dirty="0" err="1" smtClean="0"/>
              <a:t>tomates</a:t>
            </a:r>
            <a:endParaRPr lang="en-US" dirty="0"/>
          </a:p>
        </p:txBody>
      </p:sp>
      <p:pic>
        <p:nvPicPr>
          <p:cNvPr id="10242" name="Picture 2" descr="http://recetas.solosabores.com/imagenes/recetas/salsa-de-tom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38100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pimienta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especia</a:t>
            </a:r>
            <a:r>
              <a:rPr lang="en-US" dirty="0" smtClean="0"/>
              <a:t> </a:t>
            </a:r>
            <a:r>
              <a:rPr lang="en-US" dirty="0" err="1" smtClean="0"/>
              <a:t>negra</a:t>
            </a:r>
            <a:endParaRPr lang="en-US" dirty="0"/>
          </a:p>
        </p:txBody>
      </p:sp>
      <p:pic>
        <p:nvPicPr>
          <p:cNvPr id="9218" name="Picture 2" descr="http://3.bp.blogspot.com/_CQFjaRr_WHw/TMXIIsWP9sI/AAAAAAAABao/-5ZbSTHBDsY/s1600/blackpe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90800"/>
            <a:ext cx="27813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especia</a:t>
            </a:r>
            <a:r>
              <a:rPr lang="en-US" dirty="0" smtClean="0"/>
              <a:t> </a:t>
            </a:r>
            <a:r>
              <a:rPr lang="en-US" dirty="0" err="1" smtClean="0"/>
              <a:t>blanca</a:t>
            </a:r>
            <a:r>
              <a:rPr lang="en-US" dirty="0" smtClean="0"/>
              <a:t> y </a:t>
            </a:r>
            <a:r>
              <a:rPr lang="en-US" dirty="0" err="1" smtClean="0"/>
              <a:t>salada</a:t>
            </a:r>
            <a:endParaRPr lang="en-US" dirty="0"/>
          </a:p>
        </p:txBody>
      </p:sp>
      <p:pic>
        <p:nvPicPr>
          <p:cNvPr id="8194" name="Picture 2" descr="http://blogs.plos.org/obesitypanacea/files/2010/10/SaltSha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657475"/>
            <a:ext cx="47625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receta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instrucciones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comida </a:t>
            </a:r>
            <a:r>
              <a:rPr lang="en-US" dirty="0" err="1" smtClean="0"/>
              <a:t>específica</a:t>
            </a:r>
            <a:endParaRPr lang="en-US" dirty="0"/>
          </a:p>
        </p:txBody>
      </p:sp>
      <p:pic>
        <p:nvPicPr>
          <p:cNvPr id="7170" name="Picture 2" descr="http://www.pccnaturalmarkets.com/pcc/sites/default/files/2218/recipe-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tostado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coldtoast.com/images/toastSliceWhiteBkg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57500"/>
            <a:ext cx="4229100" cy="4000500"/>
          </a:xfrm>
          <a:prstGeom prst="rect">
            <a:avLst/>
          </a:prstGeom>
          <a:noFill/>
        </p:spPr>
      </p:pic>
      <p:pic>
        <p:nvPicPr>
          <p:cNvPr id="5124" name="Picture 4" descr="http://f00.inventorspot.com/images/trapdoor-to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386715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mayonesa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usa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ensalada</a:t>
            </a:r>
            <a:r>
              <a:rPr lang="en-US" dirty="0" smtClean="0"/>
              <a:t> de </a:t>
            </a:r>
            <a:r>
              <a:rPr lang="en-US" dirty="0" err="1" smtClean="0"/>
              <a:t>atún</a:t>
            </a:r>
            <a:r>
              <a:rPr lang="en-US" dirty="0" smtClean="0"/>
              <a:t> o en un </a:t>
            </a:r>
            <a:r>
              <a:rPr lang="en-US" dirty="0" err="1" smtClean="0"/>
              <a:t>sándwich</a:t>
            </a:r>
            <a:endParaRPr lang="en-US" dirty="0"/>
          </a:p>
        </p:txBody>
      </p:sp>
      <p:pic>
        <p:nvPicPr>
          <p:cNvPr id="3074" name="Picture 2" descr="http://www.oasisnewsfeatures.com/files/hellmann_s_light_mayonnaise_600g.jpg?12424088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33675"/>
            <a:ext cx="571500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mostaza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amarillo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pone en un </a:t>
            </a:r>
            <a:r>
              <a:rPr lang="en-US" dirty="0" err="1" smtClean="0"/>
              <a:t>perro</a:t>
            </a:r>
            <a:r>
              <a:rPr lang="en-US" dirty="0" smtClean="0"/>
              <a:t> </a:t>
            </a:r>
            <a:r>
              <a:rPr lang="en-US" dirty="0" err="1" smtClean="0"/>
              <a:t>caliente</a:t>
            </a:r>
            <a:endParaRPr lang="en-US" dirty="0"/>
          </a:p>
        </p:txBody>
      </p:sp>
      <p:pic>
        <p:nvPicPr>
          <p:cNvPr id="2050" name="Picture 2" descr="http://www.marls.org/images/frenchs_mustard_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vegetales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verduras</a:t>
            </a:r>
            <a:endParaRPr lang="en-US" dirty="0"/>
          </a:p>
        </p:txBody>
      </p:sp>
      <p:pic>
        <p:nvPicPr>
          <p:cNvPr id="1026" name="Picture 2" descr="http://www.starling-fitness.com/wp-content/uploads/vegg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404812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mantequilla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cocinar</a:t>
            </a:r>
            <a:r>
              <a:rPr lang="en-US" dirty="0" smtClean="0"/>
              <a:t> y se </a:t>
            </a:r>
            <a:r>
              <a:rPr lang="en-US" dirty="0" err="1" smtClean="0"/>
              <a:t>usa</a:t>
            </a:r>
            <a:r>
              <a:rPr lang="en-US" dirty="0" smtClean="0"/>
              <a:t> en el pan</a:t>
            </a:r>
            <a:endParaRPr lang="en-US" dirty="0"/>
          </a:p>
        </p:txBody>
      </p:sp>
      <p:pic>
        <p:nvPicPr>
          <p:cNvPr id="40968" name="Picture 8" descr="http://upload.wikimedia.org/wikipedia/commons/archive/4/45/20101124204210!NCI_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6172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cortado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7106" name="Picture 2" descr="http://www.recetasgratis.org/wp-content/uploads/2010/11/pollo-as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30" y="2743200"/>
            <a:ext cx="4388464" cy="3291348"/>
          </a:xfrm>
          <a:prstGeom prst="rect">
            <a:avLst/>
          </a:prstGeom>
          <a:noFill/>
        </p:spPr>
      </p:pic>
      <p:pic>
        <p:nvPicPr>
          <p:cNvPr id="1026" name="Picture 2" descr="http://steamykitchen.com/wp-content/gallery/grilled-whole-fish/grilled-whole-fish-chili-soy-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84765"/>
            <a:ext cx="3657600" cy="43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trozo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pedazo</a:t>
            </a:r>
            <a:r>
              <a:rPr lang="en-US" dirty="0" smtClean="0"/>
              <a:t> de </a:t>
            </a:r>
            <a:r>
              <a:rPr lang="en-US" dirty="0" err="1" smtClean="0"/>
              <a:t>algo</a:t>
            </a:r>
            <a:endParaRPr lang="en-US" dirty="0"/>
          </a:p>
        </p:txBody>
      </p:sp>
      <p:pic>
        <p:nvPicPr>
          <p:cNvPr id="4098" name="Picture 2" descr="http://shopmayu.com/blog/wp-content/uploads/2010/03/crusty-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7848600" cy="5888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cebolla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bulbo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sabor</a:t>
            </a:r>
            <a:r>
              <a:rPr lang="en-US" dirty="0" smtClean="0"/>
              <a:t> a la comida.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dirty="0" err="1" smtClean="0"/>
              <a:t>gente</a:t>
            </a:r>
            <a:r>
              <a:rPr lang="en-US" dirty="0" smtClean="0"/>
              <a:t> </a:t>
            </a:r>
            <a:r>
              <a:rPr lang="en-US" dirty="0" err="1" smtClean="0"/>
              <a:t>llora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la </a:t>
            </a:r>
            <a:r>
              <a:rPr lang="en-US" dirty="0" err="1" smtClean="0"/>
              <a:t>corta</a:t>
            </a:r>
            <a:endParaRPr lang="en-US" dirty="0"/>
          </a:p>
        </p:txBody>
      </p:sp>
      <p:pic>
        <p:nvPicPr>
          <p:cNvPr id="46082" name="Picture 2" descr="http://img.vivanda.com.pe/wp-content/uploads/2010/05/cebol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971800"/>
            <a:ext cx="3429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cucharada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medida</a:t>
            </a:r>
            <a:r>
              <a:rPr lang="en-US" dirty="0" smtClean="0"/>
              <a:t>. </a:t>
            </a:r>
            <a:r>
              <a:rPr lang="en-US" dirty="0" err="1" smtClean="0"/>
              <a:t>Más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cucharadita</a:t>
            </a:r>
            <a:endParaRPr lang="en-US" dirty="0"/>
          </a:p>
        </p:txBody>
      </p:sp>
      <p:pic>
        <p:nvPicPr>
          <p:cNvPr id="45058" name="Picture 2" descr="http://static3.depositphotos.com/1006009/205/i/450/dep_2057503-Aluminum-measuring-tablesp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6670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cucharadita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medida</a:t>
            </a:r>
            <a:r>
              <a:rPr lang="en-US" dirty="0" smtClean="0"/>
              <a:t>.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cucharada</a:t>
            </a:r>
            <a:endParaRPr lang="en-US" dirty="0"/>
          </a:p>
        </p:txBody>
      </p:sp>
      <p:pic>
        <p:nvPicPr>
          <p:cNvPr id="44036" name="Picture 4" descr="http://www.prabhuram.com/blogs/image.axd?picture=2009%2F10%2Fsugar_spoon_s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76600"/>
            <a:ext cx="1600200" cy="1066800"/>
          </a:xfrm>
          <a:prstGeom prst="rect">
            <a:avLst/>
          </a:prstGeom>
          <a:noFill/>
        </p:spPr>
      </p:pic>
      <p:pic>
        <p:nvPicPr>
          <p:cNvPr id="44038" name="Picture 6" descr="http://www.tealaden.com/media/images/teaspoont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238125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307</Words>
  <Application>Microsoft Office PowerPoint</Application>
  <PresentationFormat>On-screen Show (4:3)</PresentationFormat>
  <Paragraphs>75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Unidad 7 lista 2</vt:lpstr>
      <vt:lpstr>El azúcar</vt:lpstr>
      <vt:lpstr>Picar </vt:lpstr>
      <vt:lpstr>La mantequilla</vt:lpstr>
      <vt:lpstr>entero</vt:lpstr>
      <vt:lpstr>El trozo</vt:lpstr>
      <vt:lpstr>La cebolla</vt:lpstr>
      <vt:lpstr>La cucharada</vt:lpstr>
      <vt:lpstr>La cucharadita</vt:lpstr>
      <vt:lpstr>freír</vt:lpstr>
      <vt:lpstr>Los carbohidratos</vt:lpstr>
      <vt:lpstr>evitar</vt:lpstr>
      <vt:lpstr>Las proteínas</vt:lpstr>
      <vt:lpstr>Añadir</vt:lpstr>
      <vt:lpstr>Las almendras</vt:lpstr>
      <vt:lpstr>La comida  congelada</vt:lpstr>
      <vt:lpstr>cubrir</vt:lpstr>
      <vt:lpstr>La taza de medir</vt:lpstr>
      <vt:lpstr>derretido</vt:lpstr>
      <vt:lpstr>revolver</vt:lpstr>
      <vt:lpstr>El ají</vt:lpstr>
      <vt:lpstr>La grasa</vt:lpstr>
      <vt:lpstr>crudo</vt:lpstr>
      <vt:lpstr>Las especias</vt:lpstr>
      <vt:lpstr>hervir</vt:lpstr>
      <vt:lpstr>hornear</vt:lpstr>
      <vt:lpstr>echar</vt:lpstr>
      <vt:lpstr>Huele a…</vt:lpstr>
      <vt:lpstr>Los huevos revueltos</vt:lpstr>
      <vt:lpstr>La lata</vt:lpstr>
      <vt:lpstr>La salsa de tomate</vt:lpstr>
      <vt:lpstr>La pimienta</vt:lpstr>
      <vt:lpstr>La sal</vt:lpstr>
      <vt:lpstr>La receta</vt:lpstr>
      <vt:lpstr>tostado</vt:lpstr>
      <vt:lpstr>La mayonesa</vt:lpstr>
      <vt:lpstr>La mostaza</vt:lpstr>
      <vt:lpstr>Los vegetales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7 lista 2</dc:title>
  <dc:creator>Windows User</dc:creator>
  <cp:lastModifiedBy>Windows User</cp:lastModifiedBy>
  <cp:revision>17</cp:revision>
  <dcterms:created xsi:type="dcterms:W3CDTF">2011-05-05T12:43:39Z</dcterms:created>
  <dcterms:modified xsi:type="dcterms:W3CDTF">2015-05-14T13:06:55Z</dcterms:modified>
</cp:coreProperties>
</file>